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8376DD-ACCF-3B73-8C5A-C56281E7C8C3}" v="510" dt="2024-04-08T15:28:53.561"/>
    <p1510:client id="{654829F7-99E1-BFC9-F367-46CE4E5F6176}" v="1" dt="2024-04-08T15:51:10.759"/>
    <p1510:client id="{C8F2EE7B-6003-D5B5-8549-B6692AC629B6}" v="1" dt="2024-04-08T02:31:06.1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ris, Zachary J" userId="S::zjmorris@uiowa.edu::f59b3886-b5c8-4df4-8bbb-f9d947868c93" providerId="AD" clId="Web-{628376DD-ACCF-3B73-8C5A-C56281E7C8C3}"/>
    <pc:docChg chg="addSld modSld sldOrd">
      <pc:chgData name="Morris, Zachary J" userId="S::zjmorris@uiowa.edu::f59b3886-b5c8-4df4-8bbb-f9d947868c93" providerId="AD" clId="Web-{628376DD-ACCF-3B73-8C5A-C56281E7C8C3}" dt="2024-04-08T15:29:03.905" v="503"/>
      <pc:docMkLst>
        <pc:docMk/>
      </pc:docMkLst>
      <pc:sldChg chg="addSp delSp modSp mod setBg">
        <pc:chgData name="Morris, Zachary J" userId="S::zjmorris@uiowa.edu::f59b3886-b5c8-4df4-8bbb-f9d947868c93" providerId="AD" clId="Web-{628376DD-ACCF-3B73-8C5A-C56281E7C8C3}" dt="2024-04-08T15:28:15.153" v="499"/>
        <pc:sldMkLst>
          <pc:docMk/>
          <pc:sldMk cId="3021665688" sldId="256"/>
        </pc:sldMkLst>
        <pc:spChg chg="mod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2" creationId="{EF7336B7-764C-AE80-E652-2B221672D99E}"/>
          </ac:spMkLst>
        </pc:spChg>
        <pc:spChg chg="mod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3" creationId="{9BA103C2-DA55-CBF1-16E2-FF86A58C3E15}"/>
          </ac:spMkLst>
        </pc:spChg>
        <pc:spChg chg="add del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8" creationId="{FFD48BC7-DC40-47DE-87EE-9F4B6ECB9ABB}"/>
          </ac:spMkLst>
        </pc:spChg>
        <pc:spChg chg="add del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10" creationId="{E502BBC7-2C76-46F3-BC24-5985BC13DB88}"/>
          </ac:spMkLst>
        </pc:spChg>
        <pc:spChg chg="add del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12" creationId="{C7F28D52-2A5F-4D23-81AE-7CB8B591C7AF}"/>
          </ac:spMkLst>
        </pc:spChg>
        <pc:spChg chg="add del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14" creationId="{3629484E-3792-4B3D-89AD-7C8A1ED0E0D4}"/>
          </ac:spMkLst>
        </pc:spChg>
        <pc:spChg chg="add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19" creationId="{1EADCAF8-8823-4E89-8612-21029831A4B2}"/>
          </ac:spMkLst>
        </pc:spChg>
        <pc:spChg chg="add">
          <ac:chgData name="Morris, Zachary J" userId="S::zjmorris@uiowa.edu::f59b3886-b5c8-4df4-8bbb-f9d947868c93" providerId="AD" clId="Web-{628376DD-ACCF-3B73-8C5A-C56281E7C8C3}" dt="2024-04-08T15:28:15.153" v="499"/>
          <ac:spMkLst>
            <pc:docMk/>
            <pc:sldMk cId="3021665688" sldId="256"/>
            <ac:spMk id="21" creationId="{28CA07B2-0819-4B62-9425-7A52BBDD7070}"/>
          </ac:spMkLst>
        </pc:spChg>
        <pc:grpChg chg="add">
          <ac:chgData name="Morris, Zachary J" userId="S::zjmorris@uiowa.edu::f59b3886-b5c8-4df4-8bbb-f9d947868c93" providerId="AD" clId="Web-{628376DD-ACCF-3B73-8C5A-C56281E7C8C3}" dt="2024-04-08T15:28:15.153" v="499"/>
          <ac:grpSpMkLst>
            <pc:docMk/>
            <pc:sldMk cId="3021665688" sldId="256"/>
            <ac:grpSpMk id="23" creationId="{DA02BEE4-A5D4-40AF-882D-49D34B086FFF}"/>
          </ac:grpSpMkLst>
        </pc:grpChg>
      </pc:sldChg>
      <pc:sldChg chg="addSp delSp modSp new addAnim">
        <pc:chgData name="Morris, Zachary J" userId="S::zjmorris@uiowa.edu::f59b3886-b5c8-4df4-8bbb-f9d947868c93" providerId="AD" clId="Web-{628376DD-ACCF-3B73-8C5A-C56281E7C8C3}" dt="2024-04-08T15:17:54.848" v="12" actId="14100"/>
        <pc:sldMkLst>
          <pc:docMk/>
          <pc:sldMk cId="3515332613" sldId="257"/>
        </pc:sldMkLst>
        <pc:spChg chg="del">
          <ac:chgData name="Morris, Zachary J" userId="S::zjmorris@uiowa.edu::f59b3886-b5c8-4df4-8bbb-f9d947868c93" providerId="AD" clId="Web-{628376DD-ACCF-3B73-8C5A-C56281E7C8C3}" dt="2024-04-08T15:17:31.051" v="8"/>
          <ac:spMkLst>
            <pc:docMk/>
            <pc:sldMk cId="3515332613" sldId="257"/>
            <ac:spMk id="2" creationId="{0BA552CE-ECC0-EDBC-0610-11D4C7E9C697}"/>
          </ac:spMkLst>
        </pc:spChg>
        <pc:spChg chg="del">
          <ac:chgData name="Morris, Zachary J" userId="S::zjmorris@uiowa.edu::f59b3886-b5c8-4df4-8bbb-f9d947868c93" providerId="AD" clId="Web-{628376DD-ACCF-3B73-8C5A-C56281E7C8C3}" dt="2024-04-08T15:17:19.381" v="6"/>
          <ac:spMkLst>
            <pc:docMk/>
            <pc:sldMk cId="3515332613" sldId="257"/>
            <ac:spMk id="3" creationId="{D90686BF-E907-F514-D706-02C519664AB4}"/>
          </ac:spMkLst>
        </pc:spChg>
        <pc:picChg chg="add mod">
          <ac:chgData name="Morris, Zachary J" userId="S::zjmorris@uiowa.edu::f59b3886-b5c8-4df4-8bbb-f9d947868c93" providerId="AD" clId="Web-{628376DD-ACCF-3B73-8C5A-C56281E7C8C3}" dt="2024-04-08T15:17:54.848" v="12" actId="14100"/>
          <ac:picMkLst>
            <pc:docMk/>
            <pc:sldMk cId="3515332613" sldId="257"/>
            <ac:picMk id="4" creationId="{BF464052-5BDA-2B1F-AA9F-B0C76CCAD979}"/>
          </ac:picMkLst>
        </pc:picChg>
      </pc:sldChg>
      <pc:sldChg chg="addSp delSp modSp new mod ord setBg">
        <pc:chgData name="Morris, Zachary J" userId="S::zjmorris@uiowa.edu::f59b3886-b5c8-4df4-8bbb-f9d947868c93" providerId="AD" clId="Web-{628376DD-ACCF-3B73-8C5A-C56281E7C8C3}" dt="2024-04-08T15:28:22.294" v="500"/>
        <pc:sldMkLst>
          <pc:docMk/>
          <pc:sldMk cId="4208471483" sldId="258"/>
        </pc:sldMkLst>
        <pc:spChg chg="mod">
          <ac:chgData name="Morris, Zachary J" userId="S::zjmorris@uiowa.edu::f59b3886-b5c8-4df4-8bbb-f9d947868c93" providerId="AD" clId="Web-{628376DD-ACCF-3B73-8C5A-C56281E7C8C3}" dt="2024-04-08T15:28:22.294" v="500"/>
          <ac:spMkLst>
            <pc:docMk/>
            <pc:sldMk cId="4208471483" sldId="258"/>
            <ac:spMk id="2" creationId="{02399BFB-DD50-1D78-9EDE-94DC18C1A121}"/>
          </ac:spMkLst>
        </pc:spChg>
        <pc:spChg chg="del mod">
          <ac:chgData name="Morris, Zachary J" userId="S::zjmorris@uiowa.edu::f59b3886-b5c8-4df4-8bbb-f9d947868c93" providerId="AD" clId="Web-{628376DD-ACCF-3B73-8C5A-C56281E7C8C3}" dt="2024-04-08T15:28:22.294" v="500"/>
          <ac:spMkLst>
            <pc:docMk/>
            <pc:sldMk cId="4208471483" sldId="258"/>
            <ac:spMk id="3" creationId="{49EFC4C1-B3AE-953C-9315-EA29F09E21B5}"/>
          </ac:spMkLst>
        </pc:spChg>
        <pc:spChg chg="add">
          <ac:chgData name="Morris, Zachary J" userId="S::zjmorris@uiowa.edu::f59b3886-b5c8-4df4-8bbb-f9d947868c93" providerId="AD" clId="Web-{628376DD-ACCF-3B73-8C5A-C56281E7C8C3}" dt="2024-04-08T15:28:22.294" v="500"/>
          <ac:spMkLst>
            <pc:docMk/>
            <pc:sldMk cId="4208471483" sldId="258"/>
            <ac:spMk id="10" creationId="{B50AB553-2A96-4A92-96F2-93548E096954}"/>
          </ac:spMkLst>
        </pc:spChg>
        <pc:graphicFrameChg chg="add">
          <ac:chgData name="Morris, Zachary J" userId="S::zjmorris@uiowa.edu::f59b3886-b5c8-4df4-8bbb-f9d947868c93" providerId="AD" clId="Web-{628376DD-ACCF-3B73-8C5A-C56281E7C8C3}" dt="2024-04-08T15:28:22.294" v="500"/>
          <ac:graphicFrameMkLst>
            <pc:docMk/>
            <pc:sldMk cId="4208471483" sldId="258"/>
            <ac:graphicFrameMk id="5" creationId="{EFC7B7C0-A91A-6330-C2C1-BD623A855B4B}"/>
          </ac:graphicFrameMkLst>
        </pc:graphicFrameChg>
        <pc:picChg chg="add">
          <ac:chgData name="Morris, Zachary J" userId="S::zjmorris@uiowa.edu::f59b3886-b5c8-4df4-8bbb-f9d947868c93" providerId="AD" clId="Web-{628376DD-ACCF-3B73-8C5A-C56281E7C8C3}" dt="2024-04-08T15:28:22.294" v="500"/>
          <ac:picMkLst>
            <pc:docMk/>
            <pc:sldMk cId="4208471483" sldId="258"/>
            <ac:picMk id="6" creationId="{721E9407-FA61-8652-3E33-FCA61D9A91F3}"/>
          </ac:picMkLst>
        </pc:picChg>
      </pc:sldChg>
      <pc:sldChg chg="addSp delSp modSp new">
        <pc:chgData name="Morris, Zachary J" userId="S::zjmorris@uiowa.edu::f59b3886-b5c8-4df4-8bbb-f9d947868c93" providerId="AD" clId="Web-{628376DD-ACCF-3B73-8C5A-C56281E7C8C3}" dt="2024-04-08T15:28:32.998" v="501"/>
        <pc:sldMkLst>
          <pc:docMk/>
          <pc:sldMk cId="3134587694" sldId="259"/>
        </pc:sldMkLst>
        <pc:spChg chg="mod">
          <ac:chgData name="Morris, Zachary J" userId="S::zjmorris@uiowa.edu::f59b3886-b5c8-4df4-8bbb-f9d947868c93" providerId="AD" clId="Web-{628376DD-ACCF-3B73-8C5A-C56281E7C8C3}" dt="2024-04-08T15:21:21.278" v="206" actId="20577"/>
          <ac:spMkLst>
            <pc:docMk/>
            <pc:sldMk cId="3134587694" sldId="259"/>
            <ac:spMk id="2" creationId="{0364868B-912A-10AE-2FC5-D9559FA9A026}"/>
          </ac:spMkLst>
        </pc:spChg>
        <pc:spChg chg="del mod">
          <ac:chgData name="Morris, Zachary J" userId="S::zjmorris@uiowa.edu::f59b3886-b5c8-4df4-8bbb-f9d947868c93" providerId="AD" clId="Web-{628376DD-ACCF-3B73-8C5A-C56281E7C8C3}" dt="2024-04-08T15:28:32.998" v="501"/>
          <ac:spMkLst>
            <pc:docMk/>
            <pc:sldMk cId="3134587694" sldId="259"/>
            <ac:spMk id="3" creationId="{47FD2928-7AAE-060A-F59E-F48BE3B2A9F7}"/>
          </ac:spMkLst>
        </pc:spChg>
        <pc:graphicFrameChg chg="add">
          <ac:chgData name="Morris, Zachary J" userId="S::zjmorris@uiowa.edu::f59b3886-b5c8-4df4-8bbb-f9d947868c93" providerId="AD" clId="Web-{628376DD-ACCF-3B73-8C5A-C56281E7C8C3}" dt="2024-04-08T15:28:32.998" v="501"/>
          <ac:graphicFrameMkLst>
            <pc:docMk/>
            <pc:sldMk cId="3134587694" sldId="259"/>
            <ac:graphicFrameMk id="5" creationId="{F978D961-0EEF-31A8-4679-2DDEA44AF07C}"/>
          </ac:graphicFrameMkLst>
        </pc:graphicFrameChg>
      </pc:sldChg>
      <pc:sldChg chg="addSp delSp modSp new mod ord setBg">
        <pc:chgData name="Morris, Zachary J" userId="S::zjmorris@uiowa.edu::f59b3886-b5c8-4df4-8bbb-f9d947868c93" providerId="AD" clId="Web-{628376DD-ACCF-3B73-8C5A-C56281E7C8C3}" dt="2024-04-08T15:28:57.389" v="502"/>
        <pc:sldMkLst>
          <pc:docMk/>
          <pc:sldMk cId="2298258386" sldId="260"/>
        </pc:sldMkLst>
        <pc:spChg chg="mod">
          <ac:chgData name="Morris, Zachary J" userId="S::zjmorris@uiowa.edu::f59b3886-b5c8-4df4-8bbb-f9d947868c93" providerId="AD" clId="Web-{628376DD-ACCF-3B73-8C5A-C56281E7C8C3}" dt="2024-04-08T15:28:57.389" v="502"/>
          <ac:spMkLst>
            <pc:docMk/>
            <pc:sldMk cId="2298258386" sldId="260"/>
            <ac:spMk id="2" creationId="{00C89DE5-8179-0465-A887-7B165C5275B9}"/>
          </ac:spMkLst>
        </pc:spChg>
        <pc:spChg chg="del mod">
          <ac:chgData name="Morris, Zachary J" userId="S::zjmorris@uiowa.edu::f59b3886-b5c8-4df4-8bbb-f9d947868c93" providerId="AD" clId="Web-{628376DD-ACCF-3B73-8C5A-C56281E7C8C3}" dt="2024-04-08T15:28:57.389" v="502"/>
          <ac:spMkLst>
            <pc:docMk/>
            <pc:sldMk cId="2298258386" sldId="260"/>
            <ac:spMk id="3" creationId="{A5670A92-E596-5033-AC82-DB9EAA11F9DE}"/>
          </ac:spMkLst>
        </pc:spChg>
        <pc:spChg chg="add">
          <ac:chgData name="Morris, Zachary J" userId="S::zjmorris@uiowa.edu::f59b3886-b5c8-4df4-8bbb-f9d947868c93" providerId="AD" clId="Web-{628376DD-ACCF-3B73-8C5A-C56281E7C8C3}" dt="2024-04-08T15:28:57.389" v="502"/>
          <ac:spMkLst>
            <pc:docMk/>
            <pc:sldMk cId="2298258386" sldId="260"/>
            <ac:spMk id="10" creationId="{B50AB553-2A96-4A92-96F2-93548E096954}"/>
          </ac:spMkLst>
        </pc:spChg>
        <pc:graphicFrameChg chg="add">
          <ac:chgData name="Morris, Zachary J" userId="S::zjmorris@uiowa.edu::f59b3886-b5c8-4df4-8bbb-f9d947868c93" providerId="AD" clId="Web-{628376DD-ACCF-3B73-8C5A-C56281E7C8C3}" dt="2024-04-08T15:28:57.389" v="502"/>
          <ac:graphicFrameMkLst>
            <pc:docMk/>
            <pc:sldMk cId="2298258386" sldId="260"/>
            <ac:graphicFrameMk id="5" creationId="{28E90D07-2060-8F02-B471-1FD30DC71671}"/>
          </ac:graphicFrameMkLst>
        </pc:graphicFrameChg>
        <pc:picChg chg="add">
          <ac:chgData name="Morris, Zachary J" userId="S::zjmorris@uiowa.edu::f59b3886-b5c8-4df4-8bbb-f9d947868c93" providerId="AD" clId="Web-{628376DD-ACCF-3B73-8C5A-C56281E7C8C3}" dt="2024-04-08T15:28:57.389" v="502"/>
          <ac:picMkLst>
            <pc:docMk/>
            <pc:sldMk cId="2298258386" sldId="260"/>
            <ac:picMk id="6" creationId="{D77593BA-C800-00EE-07AD-AACBB78BA79E}"/>
          </ac:picMkLst>
        </pc:picChg>
      </pc:sldChg>
      <pc:sldChg chg="addSp delSp modSp new mod setBg">
        <pc:chgData name="Morris, Zachary J" userId="S::zjmorris@uiowa.edu::f59b3886-b5c8-4df4-8bbb-f9d947868c93" providerId="AD" clId="Web-{628376DD-ACCF-3B73-8C5A-C56281E7C8C3}" dt="2024-04-08T15:29:03.905" v="503"/>
        <pc:sldMkLst>
          <pc:docMk/>
          <pc:sldMk cId="777115864" sldId="261"/>
        </pc:sldMkLst>
        <pc:spChg chg="mod">
          <ac:chgData name="Morris, Zachary J" userId="S::zjmorris@uiowa.edu::f59b3886-b5c8-4df4-8bbb-f9d947868c93" providerId="AD" clId="Web-{628376DD-ACCF-3B73-8C5A-C56281E7C8C3}" dt="2024-04-08T15:29:03.905" v="503"/>
          <ac:spMkLst>
            <pc:docMk/>
            <pc:sldMk cId="777115864" sldId="261"/>
            <ac:spMk id="2" creationId="{F90EA87C-43A0-14A2-3057-337AE1014C66}"/>
          </ac:spMkLst>
        </pc:spChg>
        <pc:spChg chg="del mod">
          <ac:chgData name="Morris, Zachary J" userId="S::zjmorris@uiowa.edu::f59b3886-b5c8-4df4-8bbb-f9d947868c93" providerId="AD" clId="Web-{628376DD-ACCF-3B73-8C5A-C56281E7C8C3}" dt="2024-04-08T15:29:03.905" v="503"/>
          <ac:spMkLst>
            <pc:docMk/>
            <pc:sldMk cId="777115864" sldId="261"/>
            <ac:spMk id="3" creationId="{C6B64313-DF1C-85D8-BE6A-8A39566C341C}"/>
          </ac:spMkLst>
        </pc:spChg>
        <pc:spChg chg="add">
          <ac:chgData name="Morris, Zachary J" userId="S::zjmorris@uiowa.edu::f59b3886-b5c8-4df4-8bbb-f9d947868c93" providerId="AD" clId="Web-{628376DD-ACCF-3B73-8C5A-C56281E7C8C3}" dt="2024-04-08T15:29:03.905" v="503"/>
          <ac:spMkLst>
            <pc:docMk/>
            <pc:sldMk cId="777115864" sldId="261"/>
            <ac:spMk id="9" creationId="{56E9B3E6-E277-4D68-BA48-9CB43FFBD6E2}"/>
          </ac:spMkLst>
        </pc:spChg>
        <pc:spChg chg="add">
          <ac:chgData name="Morris, Zachary J" userId="S::zjmorris@uiowa.edu::f59b3886-b5c8-4df4-8bbb-f9d947868c93" providerId="AD" clId="Web-{628376DD-ACCF-3B73-8C5A-C56281E7C8C3}" dt="2024-04-08T15:29:03.905" v="503"/>
          <ac:spMkLst>
            <pc:docMk/>
            <pc:sldMk cId="777115864" sldId="261"/>
            <ac:spMk id="16" creationId="{D5B0017B-2ECA-49AF-B397-DC140825DF8D}"/>
          </ac:spMkLst>
        </pc:spChg>
        <pc:grpChg chg="add">
          <ac:chgData name="Morris, Zachary J" userId="S::zjmorris@uiowa.edu::f59b3886-b5c8-4df4-8bbb-f9d947868c93" providerId="AD" clId="Web-{628376DD-ACCF-3B73-8C5A-C56281E7C8C3}" dt="2024-04-08T15:29:03.905" v="503"/>
          <ac:grpSpMkLst>
            <pc:docMk/>
            <pc:sldMk cId="777115864" sldId="261"/>
            <ac:grpSpMk id="11" creationId="{AE1C45F0-260A-458C-96ED-C1F6D2151219}"/>
          </ac:grpSpMkLst>
        </pc:grpChg>
        <pc:graphicFrameChg chg="add">
          <ac:chgData name="Morris, Zachary J" userId="S::zjmorris@uiowa.edu::f59b3886-b5c8-4df4-8bbb-f9d947868c93" providerId="AD" clId="Web-{628376DD-ACCF-3B73-8C5A-C56281E7C8C3}" dt="2024-04-08T15:29:03.905" v="503"/>
          <ac:graphicFrameMkLst>
            <pc:docMk/>
            <pc:sldMk cId="777115864" sldId="261"/>
            <ac:graphicFrameMk id="5" creationId="{4BF7F886-4F6B-059E-C351-719AC308B617}"/>
          </ac:graphicFrameMkLst>
        </pc:graphicFrameChg>
        <pc:cxnChg chg="add">
          <ac:chgData name="Morris, Zachary J" userId="S::zjmorris@uiowa.edu::f59b3886-b5c8-4df4-8bbb-f9d947868c93" providerId="AD" clId="Web-{628376DD-ACCF-3B73-8C5A-C56281E7C8C3}" dt="2024-04-08T15:29:03.905" v="503"/>
          <ac:cxnSpMkLst>
            <pc:docMk/>
            <pc:sldMk cId="777115864" sldId="261"/>
            <ac:cxnSpMk id="18" creationId="{6CF1BAF6-AD41-4082-B212-8A1F9A2E8779}"/>
          </ac:cxnSpMkLst>
        </pc:cxnChg>
      </pc:sldChg>
    </pc:docChg>
  </pc:docChgLst>
  <pc:docChgLst>
    <pc:chgData clId="Web-{C8F2EE7B-6003-D5B5-8549-B6692AC629B6}"/>
    <pc:docChg chg="addSld">
      <pc:chgData name="" userId="" providerId="" clId="Web-{C8F2EE7B-6003-D5B5-8549-B6692AC629B6}" dt="2024-04-08T02:31:06.140" v="0"/>
      <pc:docMkLst>
        <pc:docMk/>
      </pc:docMkLst>
      <pc:sldChg chg="new">
        <pc:chgData name="" userId="" providerId="" clId="Web-{C8F2EE7B-6003-D5B5-8549-B6692AC629B6}" dt="2024-04-08T02:31:06.140" v="0"/>
        <pc:sldMkLst>
          <pc:docMk/>
          <pc:sldMk cId="3021665688" sldId="256"/>
        </pc:sldMkLst>
      </pc:sldChg>
    </pc:docChg>
  </pc:docChgLst>
  <pc:docChgLst>
    <pc:chgData name="Powers, Audrey" userId="S::apowers4@uiowa.edu::91940f15-08ec-40e1-9d05-aa44b2c83092" providerId="AD" clId="Web-{654829F7-99E1-BFC9-F367-46CE4E5F6176}"/>
    <pc:docChg chg="sldOrd">
      <pc:chgData name="Powers, Audrey" userId="S::apowers4@uiowa.edu::91940f15-08ec-40e1-9d05-aa44b2c83092" providerId="AD" clId="Web-{654829F7-99E1-BFC9-F367-46CE4E5F6176}" dt="2024-04-08T15:51:10.759" v="0"/>
      <pc:docMkLst>
        <pc:docMk/>
      </pc:docMkLst>
      <pc:sldChg chg="ord">
        <pc:chgData name="Powers, Audrey" userId="S::apowers4@uiowa.edu::91940f15-08ec-40e1-9d05-aa44b2c83092" providerId="AD" clId="Web-{654829F7-99E1-BFC9-F367-46CE4E5F6176}" dt="2024-04-08T15:51:10.759" v="0"/>
        <pc:sldMkLst>
          <pc:docMk/>
          <pc:sldMk cId="3515332613" sldId="257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FA6E8-D432-4C14-AB4B-3DB81D72D577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F2C844D-A714-4B17-A7CF-BBBE1D4B13F0}">
      <dgm:prSet/>
      <dgm:spPr/>
      <dgm:t>
        <a:bodyPr/>
        <a:lstStyle/>
        <a:p>
          <a:r>
            <a:rPr lang="en-US"/>
            <a:t>Admin user functionality added</a:t>
          </a:r>
        </a:p>
      </dgm:t>
    </dgm:pt>
    <dgm:pt modelId="{270AC83D-D02E-40CF-B8DF-8E94B687E194}" type="parTrans" cxnId="{98E76383-8B20-418A-9608-C7ABC7360F7B}">
      <dgm:prSet/>
      <dgm:spPr/>
      <dgm:t>
        <a:bodyPr/>
        <a:lstStyle/>
        <a:p>
          <a:endParaRPr lang="en-US"/>
        </a:p>
      </dgm:t>
    </dgm:pt>
    <dgm:pt modelId="{97BA7AB5-CED7-4594-BAFA-991AEE8A694D}" type="sibTrans" cxnId="{98E76383-8B20-418A-9608-C7ABC7360F7B}">
      <dgm:prSet/>
      <dgm:spPr/>
      <dgm:t>
        <a:bodyPr/>
        <a:lstStyle/>
        <a:p>
          <a:endParaRPr lang="en-US"/>
        </a:p>
      </dgm:t>
    </dgm:pt>
    <dgm:pt modelId="{3A282D31-C3DA-4411-B335-52F7C3A64C57}">
      <dgm:prSet/>
      <dgm:spPr/>
      <dgm:t>
        <a:bodyPr/>
        <a:lstStyle/>
        <a:p>
          <a:r>
            <a:rPr lang="en-US"/>
            <a:t>Can view all studies </a:t>
          </a:r>
        </a:p>
      </dgm:t>
    </dgm:pt>
    <dgm:pt modelId="{E18F33AC-D88B-4302-855C-56EACD1C0159}" type="parTrans" cxnId="{27CB3FFB-D64E-4B6F-942E-0E404C9B84F3}">
      <dgm:prSet/>
      <dgm:spPr/>
      <dgm:t>
        <a:bodyPr/>
        <a:lstStyle/>
        <a:p>
          <a:endParaRPr lang="en-US"/>
        </a:p>
      </dgm:t>
    </dgm:pt>
    <dgm:pt modelId="{0A9B6579-C4B0-4964-8298-EA07957F27C6}" type="sibTrans" cxnId="{27CB3FFB-D64E-4B6F-942E-0E404C9B84F3}">
      <dgm:prSet/>
      <dgm:spPr/>
      <dgm:t>
        <a:bodyPr/>
        <a:lstStyle/>
        <a:p>
          <a:endParaRPr lang="en-US"/>
        </a:p>
      </dgm:t>
    </dgm:pt>
    <dgm:pt modelId="{650DEEF1-9174-47BA-96B1-B917E73167B3}">
      <dgm:prSet/>
      <dgm:spPr/>
      <dgm:t>
        <a:bodyPr/>
        <a:lstStyle/>
        <a:p>
          <a:r>
            <a:rPr lang="en-US"/>
            <a:t>Filter studies by hospital or provider</a:t>
          </a:r>
        </a:p>
      </dgm:t>
    </dgm:pt>
    <dgm:pt modelId="{B0FE50CA-8EFD-4D4C-8F55-58270386426F}" type="parTrans" cxnId="{6ADA5561-15C0-422D-89AA-92AEEC73A179}">
      <dgm:prSet/>
      <dgm:spPr/>
      <dgm:t>
        <a:bodyPr/>
        <a:lstStyle/>
        <a:p>
          <a:endParaRPr lang="en-US"/>
        </a:p>
      </dgm:t>
    </dgm:pt>
    <dgm:pt modelId="{062B3C1A-22E0-4C08-80C5-720B69CDE2B2}" type="sibTrans" cxnId="{6ADA5561-15C0-422D-89AA-92AEEC73A179}">
      <dgm:prSet/>
      <dgm:spPr/>
      <dgm:t>
        <a:bodyPr/>
        <a:lstStyle/>
        <a:p>
          <a:endParaRPr lang="en-US"/>
        </a:p>
      </dgm:t>
    </dgm:pt>
    <dgm:pt modelId="{7500C982-36DC-4CAE-8164-57E7C8DFB711}" type="pres">
      <dgm:prSet presAssocID="{91BFA6E8-D432-4C14-AB4B-3DB81D72D577}" presName="diagram" presStyleCnt="0">
        <dgm:presLayoutVars>
          <dgm:dir/>
          <dgm:resizeHandles val="exact"/>
        </dgm:presLayoutVars>
      </dgm:prSet>
      <dgm:spPr/>
    </dgm:pt>
    <dgm:pt modelId="{4986B8ED-11A3-4D4D-8901-6EF6685B561A}" type="pres">
      <dgm:prSet presAssocID="{4F2C844D-A714-4B17-A7CF-BBBE1D4B13F0}" presName="node" presStyleLbl="node1" presStyleIdx="0" presStyleCnt="3">
        <dgm:presLayoutVars>
          <dgm:bulletEnabled val="1"/>
        </dgm:presLayoutVars>
      </dgm:prSet>
      <dgm:spPr/>
    </dgm:pt>
    <dgm:pt modelId="{EE269268-EC72-4711-A6BE-07791B2F9108}" type="pres">
      <dgm:prSet presAssocID="{97BA7AB5-CED7-4594-BAFA-991AEE8A694D}" presName="sibTrans" presStyleCnt="0"/>
      <dgm:spPr/>
    </dgm:pt>
    <dgm:pt modelId="{D0ADD1A3-5494-4523-9C5B-0B34190244AE}" type="pres">
      <dgm:prSet presAssocID="{3A282D31-C3DA-4411-B335-52F7C3A64C57}" presName="node" presStyleLbl="node1" presStyleIdx="1" presStyleCnt="3">
        <dgm:presLayoutVars>
          <dgm:bulletEnabled val="1"/>
        </dgm:presLayoutVars>
      </dgm:prSet>
      <dgm:spPr/>
    </dgm:pt>
    <dgm:pt modelId="{15601273-6E78-4A7F-869A-E8D5BC16F8BB}" type="pres">
      <dgm:prSet presAssocID="{0A9B6579-C4B0-4964-8298-EA07957F27C6}" presName="sibTrans" presStyleCnt="0"/>
      <dgm:spPr/>
    </dgm:pt>
    <dgm:pt modelId="{EC6F6424-8AD3-4546-A967-3D2B8FA7FD2A}" type="pres">
      <dgm:prSet presAssocID="{650DEEF1-9174-47BA-96B1-B917E73167B3}" presName="node" presStyleLbl="node1" presStyleIdx="2" presStyleCnt="3">
        <dgm:presLayoutVars>
          <dgm:bulletEnabled val="1"/>
        </dgm:presLayoutVars>
      </dgm:prSet>
      <dgm:spPr/>
    </dgm:pt>
  </dgm:ptLst>
  <dgm:cxnLst>
    <dgm:cxn modelId="{6ADA5561-15C0-422D-89AA-92AEEC73A179}" srcId="{91BFA6E8-D432-4C14-AB4B-3DB81D72D577}" destId="{650DEEF1-9174-47BA-96B1-B917E73167B3}" srcOrd="2" destOrd="0" parTransId="{B0FE50CA-8EFD-4D4C-8F55-58270386426F}" sibTransId="{062B3C1A-22E0-4C08-80C5-720B69CDE2B2}"/>
    <dgm:cxn modelId="{D9CE1882-99D9-4275-91E1-85D0877A0E18}" type="presOf" srcId="{91BFA6E8-D432-4C14-AB4B-3DB81D72D577}" destId="{7500C982-36DC-4CAE-8164-57E7C8DFB711}" srcOrd="0" destOrd="0" presId="urn:microsoft.com/office/officeart/2005/8/layout/default"/>
    <dgm:cxn modelId="{98E76383-8B20-418A-9608-C7ABC7360F7B}" srcId="{91BFA6E8-D432-4C14-AB4B-3DB81D72D577}" destId="{4F2C844D-A714-4B17-A7CF-BBBE1D4B13F0}" srcOrd="0" destOrd="0" parTransId="{270AC83D-D02E-40CF-B8DF-8E94B687E194}" sibTransId="{97BA7AB5-CED7-4594-BAFA-991AEE8A694D}"/>
    <dgm:cxn modelId="{5D24FFA2-49E7-4A28-AF15-DB37620D0AED}" type="presOf" srcId="{3A282D31-C3DA-4411-B335-52F7C3A64C57}" destId="{D0ADD1A3-5494-4523-9C5B-0B34190244AE}" srcOrd="0" destOrd="0" presId="urn:microsoft.com/office/officeart/2005/8/layout/default"/>
    <dgm:cxn modelId="{52BE22AB-42B1-4880-9426-18CEB457FC43}" type="presOf" srcId="{650DEEF1-9174-47BA-96B1-B917E73167B3}" destId="{EC6F6424-8AD3-4546-A967-3D2B8FA7FD2A}" srcOrd="0" destOrd="0" presId="urn:microsoft.com/office/officeart/2005/8/layout/default"/>
    <dgm:cxn modelId="{7D4A59C1-4552-4DB8-910E-2ACE476CCE7C}" type="presOf" srcId="{4F2C844D-A714-4B17-A7CF-BBBE1D4B13F0}" destId="{4986B8ED-11A3-4D4D-8901-6EF6685B561A}" srcOrd="0" destOrd="0" presId="urn:microsoft.com/office/officeart/2005/8/layout/default"/>
    <dgm:cxn modelId="{27CB3FFB-D64E-4B6F-942E-0E404C9B84F3}" srcId="{91BFA6E8-D432-4C14-AB4B-3DB81D72D577}" destId="{3A282D31-C3DA-4411-B335-52F7C3A64C57}" srcOrd="1" destOrd="0" parTransId="{E18F33AC-D88B-4302-855C-56EACD1C0159}" sibTransId="{0A9B6579-C4B0-4964-8298-EA07957F27C6}"/>
    <dgm:cxn modelId="{23945599-2C8E-44D0-9920-0DFB7685797B}" type="presParOf" srcId="{7500C982-36DC-4CAE-8164-57E7C8DFB711}" destId="{4986B8ED-11A3-4D4D-8901-6EF6685B561A}" srcOrd="0" destOrd="0" presId="urn:microsoft.com/office/officeart/2005/8/layout/default"/>
    <dgm:cxn modelId="{D48718E2-ACF9-41AB-A156-2D8E46BDE02D}" type="presParOf" srcId="{7500C982-36DC-4CAE-8164-57E7C8DFB711}" destId="{EE269268-EC72-4711-A6BE-07791B2F9108}" srcOrd="1" destOrd="0" presId="urn:microsoft.com/office/officeart/2005/8/layout/default"/>
    <dgm:cxn modelId="{C89C8901-8F70-4AAC-89D5-1A8857B671F1}" type="presParOf" srcId="{7500C982-36DC-4CAE-8164-57E7C8DFB711}" destId="{D0ADD1A3-5494-4523-9C5B-0B34190244AE}" srcOrd="2" destOrd="0" presId="urn:microsoft.com/office/officeart/2005/8/layout/default"/>
    <dgm:cxn modelId="{A3B083BA-3023-484C-8CD4-710BE6BB527C}" type="presParOf" srcId="{7500C982-36DC-4CAE-8164-57E7C8DFB711}" destId="{15601273-6E78-4A7F-869A-E8D5BC16F8BB}" srcOrd="3" destOrd="0" presId="urn:microsoft.com/office/officeart/2005/8/layout/default"/>
    <dgm:cxn modelId="{96D1BDB9-A516-41AF-8EAC-DF86AA958239}" type="presParOf" srcId="{7500C982-36DC-4CAE-8164-57E7C8DFB711}" destId="{EC6F6424-8AD3-4546-A967-3D2B8FA7FD2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6CCE54-3AC5-4F3C-B125-755A1E9FC452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7C97D8-2A52-4FAF-8475-0AB71D197F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During sign-up, users select the role and organization they belong to</a:t>
          </a:r>
        </a:p>
      </dgm:t>
    </dgm:pt>
    <dgm:pt modelId="{A4059AF7-866E-443F-A81C-865F237E595F}" type="parTrans" cxnId="{5D928476-B001-4FF9-81D7-ED29A0B843CC}">
      <dgm:prSet/>
      <dgm:spPr/>
      <dgm:t>
        <a:bodyPr/>
        <a:lstStyle/>
        <a:p>
          <a:endParaRPr lang="en-US"/>
        </a:p>
      </dgm:t>
    </dgm:pt>
    <dgm:pt modelId="{9FB40D3F-628F-42A1-BEA7-ED66820879C2}" type="sibTrans" cxnId="{5D928476-B001-4FF9-81D7-ED29A0B843CC}">
      <dgm:prSet/>
      <dgm:spPr/>
      <dgm:t>
        <a:bodyPr/>
        <a:lstStyle/>
        <a:p>
          <a:endParaRPr lang="en-US"/>
        </a:p>
      </dgm:t>
    </dgm:pt>
    <dgm:pt modelId="{80308E9D-D807-4A2E-8926-6C2EAFDB86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Users are now associated with a hospital or provider organization</a:t>
          </a:r>
        </a:p>
      </dgm:t>
    </dgm:pt>
    <dgm:pt modelId="{D0BAC5A6-AFE8-4748-9385-71051BF3A552}" type="parTrans" cxnId="{6ABDE4DC-75D7-4706-9A61-37B0651F0AD2}">
      <dgm:prSet/>
      <dgm:spPr/>
      <dgm:t>
        <a:bodyPr/>
        <a:lstStyle/>
        <a:p>
          <a:endParaRPr lang="en-US"/>
        </a:p>
      </dgm:t>
    </dgm:pt>
    <dgm:pt modelId="{523C86ED-9897-4D5D-BF90-1FE841197266}" type="sibTrans" cxnId="{6ABDE4DC-75D7-4706-9A61-37B0651F0AD2}">
      <dgm:prSet/>
      <dgm:spPr/>
      <dgm:t>
        <a:bodyPr/>
        <a:lstStyle/>
        <a:p>
          <a:endParaRPr lang="en-US"/>
        </a:p>
      </dgm:t>
    </dgm:pt>
    <dgm:pt modelId="{7646838A-C312-4FB7-A466-B52783E234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Studies are associated with hospitals and providers instead of users</a:t>
          </a:r>
        </a:p>
      </dgm:t>
    </dgm:pt>
    <dgm:pt modelId="{958763EF-1FF5-4CA7-A98D-543E6A2A0748}" type="parTrans" cxnId="{E0B152DE-4CA0-4AB7-AF66-563D552325EC}">
      <dgm:prSet/>
      <dgm:spPr/>
      <dgm:t>
        <a:bodyPr/>
        <a:lstStyle/>
        <a:p>
          <a:endParaRPr lang="en-US"/>
        </a:p>
      </dgm:t>
    </dgm:pt>
    <dgm:pt modelId="{4794CC57-C536-4E84-8233-FE77E2583D30}" type="sibTrans" cxnId="{E0B152DE-4CA0-4AB7-AF66-563D552325EC}">
      <dgm:prSet/>
      <dgm:spPr/>
      <dgm:t>
        <a:bodyPr/>
        <a:lstStyle/>
        <a:p>
          <a:endParaRPr lang="en-US"/>
        </a:p>
      </dgm:t>
    </dgm:pt>
    <dgm:pt modelId="{7CCCE3AA-0424-46BA-A104-030A1717916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Users can now view all studies associated with their organization</a:t>
          </a:r>
        </a:p>
      </dgm:t>
    </dgm:pt>
    <dgm:pt modelId="{DF3C9A97-0EDD-47BF-828C-DA20B7BB49CB}" type="parTrans" cxnId="{80F07270-9463-44CA-B5DC-3E58B731F271}">
      <dgm:prSet/>
      <dgm:spPr/>
      <dgm:t>
        <a:bodyPr/>
        <a:lstStyle/>
        <a:p>
          <a:endParaRPr lang="en-US"/>
        </a:p>
      </dgm:t>
    </dgm:pt>
    <dgm:pt modelId="{8DCE0223-EA6B-4B09-A46E-E5D070DA807D}" type="sibTrans" cxnId="{80F07270-9463-44CA-B5DC-3E58B731F271}">
      <dgm:prSet/>
      <dgm:spPr/>
      <dgm:t>
        <a:bodyPr/>
        <a:lstStyle/>
        <a:p>
          <a:endParaRPr lang="en-US"/>
        </a:p>
      </dgm:t>
    </dgm:pt>
    <dgm:pt modelId="{3F1B1A91-8683-4E6C-B7B7-BDDDB6045F80}" type="pres">
      <dgm:prSet presAssocID="{E36CCE54-3AC5-4F3C-B125-755A1E9FC452}" presName="root" presStyleCnt="0">
        <dgm:presLayoutVars>
          <dgm:dir/>
          <dgm:resizeHandles val="exact"/>
        </dgm:presLayoutVars>
      </dgm:prSet>
      <dgm:spPr/>
    </dgm:pt>
    <dgm:pt modelId="{D76BFD17-25F1-4BFC-85D4-B6CAB5D72DF3}" type="pres">
      <dgm:prSet presAssocID="{8C7C97D8-2A52-4FAF-8475-0AB71D197F80}" presName="compNode" presStyleCnt="0"/>
      <dgm:spPr/>
    </dgm:pt>
    <dgm:pt modelId="{1A60027B-E825-4683-9BC6-0173237DC247}" type="pres">
      <dgm:prSet presAssocID="{8C7C97D8-2A52-4FAF-8475-0AB71D197F80}" presName="bgRect" presStyleLbl="bgShp" presStyleIdx="0" presStyleCnt="4"/>
      <dgm:spPr/>
    </dgm:pt>
    <dgm:pt modelId="{C7AF95B5-7C2F-46C2-8FDE-C8478E2AF734}" type="pres">
      <dgm:prSet presAssocID="{8C7C97D8-2A52-4FAF-8475-0AB71D197F8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E7D4769B-7B86-4203-808F-A821B1B25BB0}" type="pres">
      <dgm:prSet presAssocID="{8C7C97D8-2A52-4FAF-8475-0AB71D197F80}" presName="spaceRect" presStyleCnt="0"/>
      <dgm:spPr/>
    </dgm:pt>
    <dgm:pt modelId="{DBC69399-9EF1-40EC-AF4F-736D681D741F}" type="pres">
      <dgm:prSet presAssocID="{8C7C97D8-2A52-4FAF-8475-0AB71D197F80}" presName="parTx" presStyleLbl="revTx" presStyleIdx="0" presStyleCnt="4">
        <dgm:presLayoutVars>
          <dgm:chMax val="0"/>
          <dgm:chPref val="0"/>
        </dgm:presLayoutVars>
      </dgm:prSet>
      <dgm:spPr/>
    </dgm:pt>
    <dgm:pt modelId="{42BDED01-8B36-429D-9D02-5BA1D53B4C58}" type="pres">
      <dgm:prSet presAssocID="{9FB40D3F-628F-42A1-BEA7-ED66820879C2}" presName="sibTrans" presStyleCnt="0"/>
      <dgm:spPr/>
    </dgm:pt>
    <dgm:pt modelId="{B88F5F71-BDCC-42C8-B516-450A934A74CD}" type="pres">
      <dgm:prSet presAssocID="{80308E9D-D807-4A2E-8926-6C2EAFDB8606}" presName="compNode" presStyleCnt="0"/>
      <dgm:spPr/>
    </dgm:pt>
    <dgm:pt modelId="{AE4D8E54-1BDC-4BC9-A976-13432B3F4154}" type="pres">
      <dgm:prSet presAssocID="{80308E9D-D807-4A2E-8926-6C2EAFDB8606}" presName="bgRect" presStyleLbl="bgShp" presStyleIdx="1" presStyleCnt="4"/>
      <dgm:spPr/>
    </dgm:pt>
    <dgm:pt modelId="{C20442E9-3D9C-4F3E-B6F6-C3F58A1286FD}" type="pres">
      <dgm:prSet presAssocID="{80308E9D-D807-4A2E-8926-6C2EAFDB860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5D25767B-CEED-4502-9C4D-7F530BB2ECAF}" type="pres">
      <dgm:prSet presAssocID="{80308E9D-D807-4A2E-8926-6C2EAFDB8606}" presName="spaceRect" presStyleCnt="0"/>
      <dgm:spPr/>
    </dgm:pt>
    <dgm:pt modelId="{7EEE9BD0-3C77-4200-8C86-0836BD73D65B}" type="pres">
      <dgm:prSet presAssocID="{80308E9D-D807-4A2E-8926-6C2EAFDB8606}" presName="parTx" presStyleLbl="revTx" presStyleIdx="1" presStyleCnt="4">
        <dgm:presLayoutVars>
          <dgm:chMax val="0"/>
          <dgm:chPref val="0"/>
        </dgm:presLayoutVars>
      </dgm:prSet>
      <dgm:spPr/>
    </dgm:pt>
    <dgm:pt modelId="{A8478E92-7B9A-47CD-8807-E7838255C2FF}" type="pres">
      <dgm:prSet presAssocID="{523C86ED-9897-4D5D-BF90-1FE841197266}" presName="sibTrans" presStyleCnt="0"/>
      <dgm:spPr/>
    </dgm:pt>
    <dgm:pt modelId="{336ED29A-F779-4490-B12B-7714AAF2CAD5}" type="pres">
      <dgm:prSet presAssocID="{7646838A-C312-4FB7-A466-B52783E2349C}" presName="compNode" presStyleCnt="0"/>
      <dgm:spPr/>
    </dgm:pt>
    <dgm:pt modelId="{DA008362-63A7-42ED-966D-46B8133BCD95}" type="pres">
      <dgm:prSet presAssocID="{7646838A-C312-4FB7-A466-B52783E2349C}" presName="bgRect" presStyleLbl="bgShp" presStyleIdx="2" presStyleCnt="4"/>
      <dgm:spPr/>
    </dgm:pt>
    <dgm:pt modelId="{76C6E53C-5480-4B41-BF5C-92F6A03AFBA3}" type="pres">
      <dgm:prSet presAssocID="{7646838A-C312-4FB7-A466-B52783E2349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C83F7804-10AE-4E85-95CB-B381530B77A4}" type="pres">
      <dgm:prSet presAssocID="{7646838A-C312-4FB7-A466-B52783E2349C}" presName="spaceRect" presStyleCnt="0"/>
      <dgm:spPr/>
    </dgm:pt>
    <dgm:pt modelId="{763513EB-AA60-4BAD-9A5D-7F04E6B19988}" type="pres">
      <dgm:prSet presAssocID="{7646838A-C312-4FB7-A466-B52783E2349C}" presName="parTx" presStyleLbl="revTx" presStyleIdx="2" presStyleCnt="4">
        <dgm:presLayoutVars>
          <dgm:chMax val="0"/>
          <dgm:chPref val="0"/>
        </dgm:presLayoutVars>
      </dgm:prSet>
      <dgm:spPr/>
    </dgm:pt>
    <dgm:pt modelId="{B0B545E5-07BE-4F6F-A83F-3A88CAB640D5}" type="pres">
      <dgm:prSet presAssocID="{4794CC57-C536-4E84-8233-FE77E2583D30}" presName="sibTrans" presStyleCnt="0"/>
      <dgm:spPr/>
    </dgm:pt>
    <dgm:pt modelId="{24597C17-FAED-4C19-BAB9-4ABB0A801301}" type="pres">
      <dgm:prSet presAssocID="{7CCCE3AA-0424-46BA-A104-030A17179169}" presName="compNode" presStyleCnt="0"/>
      <dgm:spPr/>
    </dgm:pt>
    <dgm:pt modelId="{666529C3-21ED-41AD-922D-D82F353AA3D2}" type="pres">
      <dgm:prSet presAssocID="{7CCCE3AA-0424-46BA-A104-030A17179169}" presName="bgRect" presStyleLbl="bgShp" presStyleIdx="3" presStyleCnt="4"/>
      <dgm:spPr/>
    </dgm:pt>
    <dgm:pt modelId="{3AF25BAD-8558-4191-8939-998F1BC489E8}" type="pres">
      <dgm:prSet presAssocID="{7CCCE3AA-0424-46BA-A104-030A1717916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79347501-A958-4202-9727-009DA03B7EDD}" type="pres">
      <dgm:prSet presAssocID="{7CCCE3AA-0424-46BA-A104-030A17179169}" presName="spaceRect" presStyleCnt="0"/>
      <dgm:spPr/>
    </dgm:pt>
    <dgm:pt modelId="{9ABE747B-6FAB-498F-A380-0035AE2466F8}" type="pres">
      <dgm:prSet presAssocID="{7CCCE3AA-0424-46BA-A104-030A1717916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284C561B-1DD4-409F-9D41-884BDE63F96E}" type="presOf" srcId="{7CCCE3AA-0424-46BA-A104-030A17179169}" destId="{9ABE747B-6FAB-498F-A380-0035AE2466F8}" srcOrd="0" destOrd="0" presId="urn:microsoft.com/office/officeart/2018/2/layout/IconVerticalSolidList"/>
    <dgm:cxn modelId="{B9AAE820-0397-40D8-A43A-6EA4F769200E}" type="presOf" srcId="{8C7C97D8-2A52-4FAF-8475-0AB71D197F80}" destId="{DBC69399-9EF1-40EC-AF4F-736D681D741F}" srcOrd="0" destOrd="0" presId="urn:microsoft.com/office/officeart/2018/2/layout/IconVerticalSolidList"/>
    <dgm:cxn modelId="{80F07270-9463-44CA-B5DC-3E58B731F271}" srcId="{E36CCE54-3AC5-4F3C-B125-755A1E9FC452}" destId="{7CCCE3AA-0424-46BA-A104-030A17179169}" srcOrd="3" destOrd="0" parTransId="{DF3C9A97-0EDD-47BF-828C-DA20B7BB49CB}" sibTransId="{8DCE0223-EA6B-4B09-A46E-E5D070DA807D}"/>
    <dgm:cxn modelId="{F23BD951-AB0F-41DA-96A7-40A30E7668BF}" type="presOf" srcId="{80308E9D-D807-4A2E-8926-6C2EAFDB8606}" destId="{7EEE9BD0-3C77-4200-8C86-0836BD73D65B}" srcOrd="0" destOrd="0" presId="urn:microsoft.com/office/officeart/2018/2/layout/IconVerticalSolidList"/>
    <dgm:cxn modelId="{5D928476-B001-4FF9-81D7-ED29A0B843CC}" srcId="{E36CCE54-3AC5-4F3C-B125-755A1E9FC452}" destId="{8C7C97D8-2A52-4FAF-8475-0AB71D197F80}" srcOrd="0" destOrd="0" parTransId="{A4059AF7-866E-443F-A81C-865F237E595F}" sibTransId="{9FB40D3F-628F-42A1-BEA7-ED66820879C2}"/>
    <dgm:cxn modelId="{FE9A88CD-04F7-4F84-A970-FC033884709E}" type="presOf" srcId="{E36CCE54-3AC5-4F3C-B125-755A1E9FC452}" destId="{3F1B1A91-8683-4E6C-B7B7-BDDDB6045F80}" srcOrd="0" destOrd="0" presId="urn:microsoft.com/office/officeart/2018/2/layout/IconVerticalSolidList"/>
    <dgm:cxn modelId="{FC8553CE-283A-4209-9384-2AC90601039D}" type="presOf" srcId="{7646838A-C312-4FB7-A466-B52783E2349C}" destId="{763513EB-AA60-4BAD-9A5D-7F04E6B19988}" srcOrd="0" destOrd="0" presId="urn:microsoft.com/office/officeart/2018/2/layout/IconVerticalSolidList"/>
    <dgm:cxn modelId="{6ABDE4DC-75D7-4706-9A61-37B0651F0AD2}" srcId="{E36CCE54-3AC5-4F3C-B125-755A1E9FC452}" destId="{80308E9D-D807-4A2E-8926-6C2EAFDB8606}" srcOrd="1" destOrd="0" parTransId="{D0BAC5A6-AFE8-4748-9385-71051BF3A552}" sibTransId="{523C86ED-9897-4D5D-BF90-1FE841197266}"/>
    <dgm:cxn modelId="{E0B152DE-4CA0-4AB7-AF66-563D552325EC}" srcId="{E36CCE54-3AC5-4F3C-B125-755A1E9FC452}" destId="{7646838A-C312-4FB7-A466-B52783E2349C}" srcOrd="2" destOrd="0" parTransId="{958763EF-1FF5-4CA7-A98D-543E6A2A0748}" sibTransId="{4794CC57-C536-4E84-8233-FE77E2583D30}"/>
    <dgm:cxn modelId="{E05B1933-B9E7-4234-ACDF-850D9D43AF7C}" type="presParOf" srcId="{3F1B1A91-8683-4E6C-B7B7-BDDDB6045F80}" destId="{D76BFD17-25F1-4BFC-85D4-B6CAB5D72DF3}" srcOrd="0" destOrd="0" presId="urn:microsoft.com/office/officeart/2018/2/layout/IconVerticalSolidList"/>
    <dgm:cxn modelId="{3A12B3B9-8D21-45B7-B015-25B2FF725946}" type="presParOf" srcId="{D76BFD17-25F1-4BFC-85D4-B6CAB5D72DF3}" destId="{1A60027B-E825-4683-9BC6-0173237DC247}" srcOrd="0" destOrd="0" presId="urn:microsoft.com/office/officeart/2018/2/layout/IconVerticalSolidList"/>
    <dgm:cxn modelId="{10660934-413A-48B5-9FF6-85E576ECABFA}" type="presParOf" srcId="{D76BFD17-25F1-4BFC-85D4-B6CAB5D72DF3}" destId="{C7AF95B5-7C2F-46C2-8FDE-C8478E2AF734}" srcOrd="1" destOrd="0" presId="urn:microsoft.com/office/officeart/2018/2/layout/IconVerticalSolidList"/>
    <dgm:cxn modelId="{37B260C7-FD9A-49BD-895A-C63AA117A037}" type="presParOf" srcId="{D76BFD17-25F1-4BFC-85D4-B6CAB5D72DF3}" destId="{E7D4769B-7B86-4203-808F-A821B1B25BB0}" srcOrd="2" destOrd="0" presId="urn:microsoft.com/office/officeart/2018/2/layout/IconVerticalSolidList"/>
    <dgm:cxn modelId="{3C5E555E-A402-47C9-8E77-A944B0A80DC5}" type="presParOf" srcId="{D76BFD17-25F1-4BFC-85D4-B6CAB5D72DF3}" destId="{DBC69399-9EF1-40EC-AF4F-736D681D741F}" srcOrd="3" destOrd="0" presId="urn:microsoft.com/office/officeart/2018/2/layout/IconVerticalSolidList"/>
    <dgm:cxn modelId="{92384EE6-6174-40A6-9DFF-CBDBAB842D5E}" type="presParOf" srcId="{3F1B1A91-8683-4E6C-B7B7-BDDDB6045F80}" destId="{42BDED01-8B36-429D-9D02-5BA1D53B4C58}" srcOrd="1" destOrd="0" presId="urn:microsoft.com/office/officeart/2018/2/layout/IconVerticalSolidList"/>
    <dgm:cxn modelId="{04E81CDB-13EB-4986-8043-57C397C16DD6}" type="presParOf" srcId="{3F1B1A91-8683-4E6C-B7B7-BDDDB6045F80}" destId="{B88F5F71-BDCC-42C8-B516-450A934A74CD}" srcOrd="2" destOrd="0" presId="urn:microsoft.com/office/officeart/2018/2/layout/IconVerticalSolidList"/>
    <dgm:cxn modelId="{9D954CB6-2139-4319-8963-B73722BE8F53}" type="presParOf" srcId="{B88F5F71-BDCC-42C8-B516-450A934A74CD}" destId="{AE4D8E54-1BDC-4BC9-A976-13432B3F4154}" srcOrd="0" destOrd="0" presId="urn:microsoft.com/office/officeart/2018/2/layout/IconVerticalSolidList"/>
    <dgm:cxn modelId="{FF89FEB7-BD16-4F19-AC1C-3A94E78E5780}" type="presParOf" srcId="{B88F5F71-BDCC-42C8-B516-450A934A74CD}" destId="{C20442E9-3D9C-4F3E-B6F6-C3F58A1286FD}" srcOrd="1" destOrd="0" presId="urn:microsoft.com/office/officeart/2018/2/layout/IconVerticalSolidList"/>
    <dgm:cxn modelId="{2D4675A2-368C-4016-9B5D-D595D2C03183}" type="presParOf" srcId="{B88F5F71-BDCC-42C8-B516-450A934A74CD}" destId="{5D25767B-CEED-4502-9C4D-7F530BB2ECAF}" srcOrd="2" destOrd="0" presId="urn:microsoft.com/office/officeart/2018/2/layout/IconVerticalSolidList"/>
    <dgm:cxn modelId="{4DFF6038-3DE5-4C56-94BD-AF6AA83176EF}" type="presParOf" srcId="{B88F5F71-BDCC-42C8-B516-450A934A74CD}" destId="{7EEE9BD0-3C77-4200-8C86-0836BD73D65B}" srcOrd="3" destOrd="0" presId="urn:microsoft.com/office/officeart/2018/2/layout/IconVerticalSolidList"/>
    <dgm:cxn modelId="{7C8F1BA8-6CAB-467C-8763-C7DC456664CB}" type="presParOf" srcId="{3F1B1A91-8683-4E6C-B7B7-BDDDB6045F80}" destId="{A8478E92-7B9A-47CD-8807-E7838255C2FF}" srcOrd="3" destOrd="0" presId="urn:microsoft.com/office/officeart/2018/2/layout/IconVerticalSolidList"/>
    <dgm:cxn modelId="{E6AADC94-F978-4D83-B9DB-A6421249A6C2}" type="presParOf" srcId="{3F1B1A91-8683-4E6C-B7B7-BDDDB6045F80}" destId="{336ED29A-F779-4490-B12B-7714AAF2CAD5}" srcOrd="4" destOrd="0" presId="urn:microsoft.com/office/officeart/2018/2/layout/IconVerticalSolidList"/>
    <dgm:cxn modelId="{50783F2B-209A-4854-99DD-D72982BEAA29}" type="presParOf" srcId="{336ED29A-F779-4490-B12B-7714AAF2CAD5}" destId="{DA008362-63A7-42ED-966D-46B8133BCD95}" srcOrd="0" destOrd="0" presId="urn:microsoft.com/office/officeart/2018/2/layout/IconVerticalSolidList"/>
    <dgm:cxn modelId="{BE8CFE7B-7AE7-48FF-A9DC-2C4397AB5362}" type="presParOf" srcId="{336ED29A-F779-4490-B12B-7714AAF2CAD5}" destId="{76C6E53C-5480-4B41-BF5C-92F6A03AFBA3}" srcOrd="1" destOrd="0" presId="urn:microsoft.com/office/officeart/2018/2/layout/IconVerticalSolidList"/>
    <dgm:cxn modelId="{E86A2FC8-8C69-423C-A476-E576DF033D2B}" type="presParOf" srcId="{336ED29A-F779-4490-B12B-7714AAF2CAD5}" destId="{C83F7804-10AE-4E85-95CB-B381530B77A4}" srcOrd="2" destOrd="0" presId="urn:microsoft.com/office/officeart/2018/2/layout/IconVerticalSolidList"/>
    <dgm:cxn modelId="{B486E406-74CA-4F95-B7D6-FBB4DEFFC2D2}" type="presParOf" srcId="{336ED29A-F779-4490-B12B-7714AAF2CAD5}" destId="{763513EB-AA60-4BAD-9A5D-7F04E6B19988}" srcOrd="3" destOrd="0" presId="urn:microsoft.com/office/officeart/2018/2/layout/IconVerticalSolidList"/>
    <dgm:cxn modelId="{F341DAE7-89BE-4D3C-BFF2-B2726DF0251A}" type="presParOf" srcId="{3F1B1A91-8683-4E6C-B7B7-BDDDB6045F80}" destId="{B0B545E5-07BE-4F6F-A83F-3A88CAB640D5}" srcOrd="5" destOrd="0" presId="urn:microsoft.com/office/officeart/2018/2/layout/IconVerticalSolidList"/>
    <dgm:cxn modelId="{09A976B3-E7DB-4485-A4A9-7877DBA78D3A}" type="presParOf" srcId="{3F1B1A91-8683-4E6C-B7B7-BDDDB6045F80}" destId="{24597C17-FAED-4C19-BAB9-4ABB0A801301}" srcOrd="6" destOrd="0" presId="urn:microsoft.com/office/officeart/2018/2/layout/IconVerticalSolidList"/>
    <dgm:cxn modelId="{7D777B9D-507F-4ADD-A54F-6D71C0C8FED3}" type="presParOf" srcId="{24597C17-FAED-4C19-BAB9-4ABB0A801301}" destId="{666529C3-21ED-41AD-922D-D82F353AA3D2}" srcOrd="0" destOrd="0" presId="urn:microsoft.com/office/officeart/2018/2/layout/IconVerticalSolidList"/>
    <dgm:cxn modelId="{1CC6E6A4-D029-4374-A76E-8E1BD9AA4F08}" type="presParOf" srcId="{24597C17-FAED-4C19-BAB9-4ABB0A801301}" destId="{3AF25BAD-8558-4191-8939-998F1BC489E8}" srcOrd="1" destOrd="0" presId="urn:microsoft.com/office/officeart/2018/2/layout/IconVerticalSolidList"/>
    <dgm:cxn modelId="{BCB21B30-4C95-4CEE-9A78-1871486B1BD7}" type="presParOf" srcId="{24597C17-FAED-4C19-BAB9-4ABB0A801301}" destId="{79347501-A958-4202-9727-009DA03B7EDD}" srcOrd="2" destOrd="0" presId="urn:microsoft.com/office/officeart/2018/2/layout/IconVerticalSolidList"/>
    <dgm:cxn modelId="{8801FA13-2FE6-4F72-B38B-CD28F120C4D0}" type="presParOf" srcId="{24597C17-FAED-4C19-BAB9-4ABB0A801301}" destId="{9ABE747B-6FAB-498F-A380-0035AE2466F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ACEC350-6D43-4AF3-98A0-2CFF9364715E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91B1BB7-02DC-4996-944D-40B96434374C}">
      <dgm:prSet/>
      <dgm:spPr/>
      <dgm:t>
        <a:bodyPr/>
        <a:lstStyle/>
        <a:p>
          <a:r>
            <a:rPr lang="en-US"/>
            <a:t>All modules of our full system are dockerized</a:t>
          </a:r>
        </a:p>
      </dgm:t>
    </dgm:pt>
    <dgm:pt modelId="{EB5806B8-A626-4E45-A66D-9ADB973AB10F}" type="parTrans" cxnId="{2C3348CB-31DF-4F2C-883A-7631163E7CE3}">
      <dgm:prSet/>
      <dgm:spPr/>
      <dgm:t>
        <a:bodyPr/>
        <a:lstStyle/>
        <a:p>
          <a:endParaRPr lang="en-US"/>
        </a:p>
      </dgm:t>
    </dgm:pt>
    <dgm:pt modelId="{B0DE001D-83BB-4248-ABA1-2D082A6FFE40}" type="sibTrans" cxnId="{2C3348CB-31DF-4F2C-883A-7631163E7CE3}">
      <dgm:prSet/>
      <dgm:spPr/>
      <dgm:t>
        <a:bodyPr/>
        <a:lstStyle/>
        <a:p>
          <a:endParaRPr lang="en-US"/>
        </a:p>
      </dgm:t>
    </dgm:pt>
    <dgm:pt modelId="{C8954A7D-5E23-4627-9E69-C64BDD760B35}">
      <dgm:prSet/>
      <dgm:spPr/>
      <dgm:t>
        <a:bodyPr/>
        <a:lstStyle/>
        <a:p>
          <a:r>
            <a:rPr lang="en-US"/>
            <a:t>Frontend, backend, database, orthancs, study_agent, brainmask tool</a:t>
          </a:r>
        </a:p>
      </dgm:t>
    </dgm:pt>
    <dgm:pt modelId="{443FDA4B-7C25-44BF-BB62-5865306F665F}" type="parTrans" cxnId="{05C41E06-0E69-401C-8E46-35DDB68C734A}">
      <dgm:prSet/>
      <dgm:spPr/>
      <dgm:t>
        <a:bodyPr/>
        <a:lstStyle/>
        <a:p>
          <a:endParaRPr lang="en-US"/>
        </a:p>
      </dgm:t>
    </dgm:pt>
    <dgm:pt modelId="{CC725942-0B81-46BE-8684-C2213F7F73B5}" type="sibTrans" cxnId="{05C41E06-0E69-401C-8E46-35DDB68C734A}">
      <dgm:prSet/>
      <dgm:spPr/>
      <dgm:t>
        <a:bodyPr/>
        <a:lstStyle/>
        <a:p>
          <a:endParaRPr lang="en-US"/>
        </a:p>
      </dgm:t>
    </dgm:pt>
    <dgm:pt modelId="{5D7A8700-4385-4D60-B9F5-330214238AF6}">
      <dgm:prSet/>
      <dgm:spPr/>
      <dgm:t>
        <a:bodyPr/>
        <a:lstStyle/>
        <a:p>
          <a:r>
            <a:rPr lang="en-US"/>
            <a:t>Docker compose is used to test system locally</a:t>
          </a:r>
        </a:p>
      </dgm:t>
    </dgm:pt>
    <dgm:pt modelId="{7530D3F0-6725-4983-AF93-C2A2568D95C0}" type="parTrans" cxnId="{B5C35F30-4F91-4E7A-BE04-2B0DDA0C4D11}">
      <dgm:prSet/>
      <dgm:spPr/>
      <dgm:t>
        <a:bodyPr/>
        <a:lstStyle/>
        <a:p>
          <a:endParaRPr lang="en-US"/>
        </a:p>
      </dgm:t>
    </dgm:pt>
    <dgm:pt modelId="{7365AB00-26AE-44CB-AB11-DD3AAEDC2F95}" type="sibTrans" cxnId="{B5C35F30-4F91-4E7A-BE04-2B0DDA0C4D11}">
      <dgm:prSet/>
      <dgm:spPr/>
      <dgm:t>
        <a:bodyPr/>
        <a:lstStyle/>
        <a:p>
          <a:endParaRPr lang="en-US"/>
        </a:p>
      </dgm:t>
    </dgm:pt>
    <dgm:pt modelId="{8BA6C293-17F8-441E-B2FC-2EB85ECA0B44}" type="pres">
      <dgm:prSet presAssocID="{EACEC350-6D43-4AF3-98A0-2CFF9364715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59D27E9-D2FD-431B-8207-FD384A3C8455}" type="pres">
      <dgm:prSet presAssocID="{391B1BB7-02DC-4996-944D-40B96434374C}" presName="hierRoot1" presStyleCnt="0"/>
      <dgm:spPr/>
    </dgm:pt>
    <dgm:pt modelId="{2C601C08-F99B-4DD1-8971-C7F3BFE8BB23}" type="pres">
      <dgm:prSet presAssocID="{391B1BB7-02DC-4996-944D-40B96434374C}" presName="composite" presStyleCnt="0"/>
      <dgm:spPr/>
    </dgm:pt>
    <dgm:pt modelId="{36F0A24B-E52E-4305-BC0B-F959AD1499D2}" type="pres">
      <dgm:prSet presAssocID="{391B1BB7-02DC-4996-944D-40B96434374C}" presName="background" presStyleLbl="node0" presStyleIdx="0" presStyleCnt="3"/>
      <dgm:spPr/>
    </dgm:pt>
    <dgm:pt modelId="{7B04C0E3-8045-4DC6-8AF1-2443482AB781}" type="pres">
      <dgm:prSet presAssocID="{391B1BB7-02DC-4996-944D-40B96434374C}" presName="text" presStyleLbl="fgAcc0" presStyleIdx="0" presStyleCnt="3">
        <dgm:presLayoutVars>
          <dgm:chPref val="3"/>
        </dgm:presLayoutVars>
      </dgm:prSet>
      <dgm:spPr/>
    </dgm:pt>
    <dgm:pt modelId="{69884A12-4586-4D1D-ACB6-F5E54B8E3F07}" type="pres">
      <dgm:prSet presAssocID="{391B1BB7-02DC-4996-944D-40B96434374C}" presName="hierChild2" presStyleCnt="0"/>
      <dgm:spPr/>
    </dgm:pt>
    <dgm:pt modelId="{96BEC939-F226-46D7-9E09-770A0055C29E}" type="pres">
      <dgm:prSet presAssocID="{C8954A7D-5E23-4627-9E69-C64BDD760B35}" presName="hierRoot1" presStyleCnt="0"/>
      <dgm:spPr/>
    </dgm:pt>
    <dgm:pt modelId="{809535B4-D887-41BF-8025-2CE052444471}" type="pres">
      <dgm:prSet presAssocID="{C8954A7D-5E23-4627-9E69-C64BDD760B35}" presName="composite" presStyleCnt="0"/>
      <dgm:spPr/>
    </dgm:pt>
    <dgm:pt modelId="{947EA27A-7146-4D54-AEB3-213EFB59C9D6}" type="pres">
      <dgm:prSet presAssocID="{C8954A7D-5E23-4627-9E69-C64BDD760B35}" presName="background" presStyleLbl="node0" presStyleIdx="1" presStyleCnt="3"/>
      <dgm:spPr/>
    </dgm:pt>
    <dgm:pt modelId="{E9196E60-5AA4-4E90-82D6-98A610903974}" type="pres">
      <dgm:prSet presAssocID="{C8954A7D-5E23-4627-9E69-C64BDD760B35}" presName="text" presStyleLbl="fgAcc0" presStyleIdx="1" presStyleCnt="3">
        <dgm:presLayoutVars>
          <dgm:chPref val="3"/>
        </dgm:presLayoutVars>
      </dgm:prSet>
      <dgm:spPr/>
    </dgm:pt>
    <dgm:pt modelId="{11C2646C-D186-4AA9-A242-5700D5A5EA68}" type="pres">
      <dgm:prSet presAssocID="{C8954A7D-5E23-4627-9E69-C64BDD760B35}" presName="hierChild2" presStyleCnt="0"/>
      <dgm:spPr/>
    </dgm:pt>
    <dgm:pt modelId="{9AA5BADC-1F02-4EF8-AB59-40BB315F87D1}" type="pres">
      <dgm:prSet presAssocID="{5D7A8700-4385-4D60-B9F5-330214238AF6}" presName="hierRoot1" presStyleCnt="0"/>
      <dgm:spPr/>
    </dgm:pt>
    <dgm:pt modelId="{9B835F8B-E74F-496A-80AD-C56C5EE40B3E}" type="pres">
      <dgm:prSet presAssocID="{5D7A8700-4385-4D60-B9F5-330214238AF6}" presName="composite" presStyleCnt="0"/>
      <dgm:spPr/>
    </dgm:pt>
    <dgm:pt modelId="{FA487DF2-F6BE-4AA9-9D13-2722DB2868E9}" type="pres">
      <dgm:prSet presAssocID="{5D7A8700-4385-4D60-B9F5-330214238AF6}" presName="background" presStyleLbl="node0" presStyleIdx="2" presStyleCnt="3"/>
      <dgm:spPr/>
    </dgm:pt>
    <dgm:pt modelId="{BB74521B-16E9-4709-AE84-75966DA6465A}" type="pres">
      <dgm:prSet presAssocID="{5D7A8700-4385-4D60-B9F5-330214238AF6}" presName="text" presStyleLbl="fgAcc0" presStyleIdx="2" presStyleCnt="3">
        <dgm:presLayoutVars>
          <dgm:chPref val="3"/>
        </dgm:presLayoutVars>
      </dgm:prSet>
      <dgm:spPr/>
    </dgm:pt>
    <dgm:pt modelId="{C209EB06-9484-4E45-A7E9-5E4BD056CDBF}" type="pres">
      <dgm:prSet presAssocID="{5D7A8700-4385-4D60-B9F5-330214238AF6}" presName="hierChild2" presStyleCnt="0"/>
      <dgm:spPr/>
    </dgm:pt>
  </dgm:ptLst>
  <dgm:cxnLst>
    <dgm:cxn modelId="{05C41E06-0E69-401C-8E46-35DDB68C734A}" srcId="{EACEC350-6D43-4AF3-98A0-2CFF9364715E}" destId="{C8954A7D-5E23-4627-9E69-C64BDD760B35}" srcOrd="1" destOrd="0" parTransId="{443FDA4B-7C25-44BF-BB62-5865306F665F}" sibTransId="{CC725942-0B81-46BE-8684-C2213F7F73B5}"/>
    <dgm:cxn modelId="{BBE83B14-9CA7-4570-A84C-68460C5DB6FF}" type="presOf" srcId="{5D7A8700-4385-4D60-B9F5-330214238AF6}" destId="{BB74521B-16E9-4709-AE84-75966DA6465A}" srcOrd="0" destOrd="0" presId="urn:microsoft.com/office/officeart/2005/8/layout/hierarchy1"/>
    <dgm:cxn modelId="{B5C35F30-4F91-4E7A-BE04-2B0DDA0C4D11}" srcId="{EACEC350-6D43-4AF3-98A0-2CFF9364715E}" destId="{5D7A8700-4385-4D60-B9F5-330214238AF6}" srcOrd="2" destOrd="0" parTransId="{7530D3F0-6725-4983-AF93-C2A2568D95C0}" sibTransId="{7365AB00-26AE-44CB-AB11-DD3AAEDC2F95}"/>
    <dgm:cxn modelId="{620A8067-A888-479A-B94D-6587359DC36C}" type="presOf" srcId="{EACEC350-6D43-4AF3-98A0-2CFF9364715E}" destId="{8BA6C293-17F8-441E-B2FC-2EB85ECA0B44}" srcOrd="0" destOrd="0" presId="urn:microsoft.com/office/officeart/2005/8/layout/hierarchy1"/>
    <dgm:cxn modelId="{BB61749A-8258-414F-89B6-AC9F947640E0}" type="presOf" srcId="{C8954A7D-5E23-4627-9E69-C64BDD760B35}" destId="{E9196E60-5AA4-4E90-82D6-98A610903974}" srcOrd="0" destOrd="0" presId="urn:microsoft.com/office/officeart/2005/8/layout/hierarchy1"/>
    <dgm:cxn modelId="{E836A2C8-EC68-4F03-B599-4E810CA221B9}" type="presOf" srcId="{391B1BB7-02DC-4996-944D-40B96434374C}" destId="{7B04C0E3-8045-4DC6-8AF1-2443482AB781}" srcOrd="0" destOrd="0" presId="urn:microsoft.com/office/officeart/2005/8/layout/hierarchy1"/>
    <dgm:cxn modelId="{2C3348CB-31DF-4F2C-883A-7631163E7CE3}" srcId="{EACEC350-6D43-4AF3-98A0-2CFF9364715E}" destId="{391B1BB7-02DC-4996-944D-40B96434374C}" srcOrd="0" destOrd="0" parTransId="{EB5806B8-A626-4E45-A66D-9ADB973AB10F}" sibTransId="{B0DE001D-83BB-4248-ABA1-2D082A6FFE40}"/>
    <dgm:cxn modelId="{31AB7563-EBAE-465D-B3A1-0C6DA0F083D4}" type="presParOf" srcId="{8BA6C293-17F8-441E-B2FC-2EB85ECA0B44}" destId="{E59D27E9-D2FD-431B-8207-FD384A3C8455}" srcOrd="0" destOrd="0" presId="urn:microsoft.com/office/officeart/2005/8/layout/hierarchy1"/>
    <dgm:cxn modelId="{64108390-8760-4FDC-ADCE-564C13FA0980}" type="presParOf" srcId="{E59D27E9-D2FD-431B-8207-FD384A3C8455}" destId="{2C601C08-F99B-4DD1-8971-C7F3BFE8BB23}" srcOrd="0" destOrd="0" presId="urn:microsoft.com/office/officeart/2005/8/layout/hierarchy1"/>
    <dgm:cxn modelId="{F628E29C-4341-4205-9712-8F7D06B256FA}" type="presParOf" srcId="{2C601C08-F99B-4DD1-8971-C7F3BFE8BB23}" destId="{36F0A24B-E52E-4305-BC0B-F959AD1499D2}" srcOrd="0" destOrd="0" presId="urn:microsoft.com/office/officeart/2005/8/layout/hierarchy1"/>
    <dgm:cxn modelId="{566D3ECD-BA16-41FC-9E0D-6FEB37818BFC}" type="presParOf" srcId="{2C601C08-F99B-4DD1-8971-C7F3BFE8BB23}" destId="{7B04C0E3-8045-4DC6-8AF1-2443482AB781}" srcOrd="1" destOrd="0" presId="urn:microsoft.com/office/officeart/2005/8/layout/hierarchy1"/>
    <dgm:cxn modelId="{D787E352-535A-46E3-AD46-6FABAE8FD243}" type="presParOf" srcId="{E59D27E9-D2FD-431B-8207-FD384A3C8455}" destId="{69884A12-4586-4D1D-ACB6-F5E54B8E3F07}" srcOrd="1" destOrd="0" presId="urn:microsoft.com/office/officeart/2005/8/layout/hierarchy1"/>
    <dgm:cxn modelId="{EB8DF373-DAB5-4BC9-947C-D1E64799DA40}" type="presParOf" srcId="{8BA6C293-17F8-441E-B2FC-2EB85ECA0B44}" destId="{96BEC939-F226-46D7-9E09-770A0055C29E}" srcOrd="1" destOrd="0" presId="urn:microsoft.com/office/officeart/2005/8/layout/hierarchy1"/>
    <dgm:cxn modelId="{A666DD36-BBBB-47F8-9D8D-6399C7E9D379}" type="presParOf" srcId="{96BEC939-F226-46D7-9E09-770A0055C29E}" destId="{809535B4-D887-41BF-8025-2CE052444471}" srcOrd="0" destOrd="0" presId="urn:microsoft.com/office/officeart/2005/8/layout/hierarchy1"/>
    <dgm:cxn modelId="{81F33A3F-08EE-4263-9C12-E7ED3DB095D9}" type="presParOf" srcId="{809535B4-D887-41BF-8025-2CE052444471}" destId="{947EA27A-7146-4D54-AEB3-213EFB59C9D6}" srcOrd="0" destOrd="0" presId="urn:microsoft.com/office/officeart/2005/8/layout/hierarchy1"/>
    <dgm:cxn modelId="{46F38C5C-43F0-4354-B064-97412A3CCCCD}" type="presParOf" srcId="{809535B4-D887-41BF-8025-2CE052444471}" destId="{E9196E60-5AA4-4E90-82D6-98A610903974}" srcOrd="1" destOrd="0" presId="urn:microsoft.com/office/officeart/2005/8/layout/hierarchy1"/>
    <dgm:cxn modelId="{4C66777E-1524-49EB-A2EA-372AD51D4C10}" type="presParOf" srcId="{96BEC939-F226-46D7-9E09-770A0055C29E}" destId="{11C2646C-D186-4AA9-A242-5700D5A5EA68}" srcOrd="1" destOrd="0" presId="urn:microsoft.com/office/officeart/2005/8/layout/hierarchy1"/>
    <dgm:cxn modelId="{FA706FCC-EB9C-4D6B-80DA-631BA7112133}" type="presParOf" srcId="{8BA6C293-17F8-441E-B2FC-2EB85ECA0B44}" destId="{9AA5BADC-1F02-4EF8-AB59-40BB315F87D1}" srcOrd="2" destOrd="0" presId="urn:microsoft.com/office/officeart/2005/8/layout/hierarchy1"/>
    <dgm:cxn modelId="{D1B7AB2E-1F6F-4BE9-A58E-4F218AA739AF}" type="presParOf" srcId="{9AA5BADC-1F02-4EF8-AB59-40BB315F87D1}" destId="{9B835F8B-E74F-496A-80AD-C56C5EE40B3E}" srcOrd="0" destOrd="0" presId="urn:microsoft.com/office/officeart/2005/8/layout/hierarchy1"/>
    <dgm:cxn modelId="{B727F87D-91EC-404F-B826-A742558F3FA2}" type="presParOf" srcId="{9B835F8B-E74F-496A-80AD-C56C5EE40B3E}" destId="{FA487DF2-F6BE-4AA9-9D13-2722DB2868E9}" srcOrd="0" destOrd="0" presId="urn:microsoft.com/office/officeart/2005/8/layout/hierarchy1"/>
    <dgm:cxn modelId="{EE810E38-277C-487C-92B6-F783793008FB}" type="presParOf" srcId="{9B835F8B-E74F-496A-80AD-C56C5EE40B3E}" destId="{BB74521B-16E9-4709-AE84-75966DA6465A}" srcOrd="1" destOrd="0" presId="urn:microsoft.com/office/officeart/2005/8/layout/hierarchy1"/>
    <dgm:cxn modelId="{1D312078-A081-4B99-B088-D24A8AC1FCB9}" type="presParOf" srcId="{9AA5BADC-1F02-4EF8-AB59-40BB315F87D1}" destId="{C209EB06-9484-4E45-A7E9-5E4BD056CDB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00F2FC-3295-44D6-9F68-E110FA5FC564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D8D5148-9587-40B9-B87E-4678906B44F4}">
      <dgm:prSet/>
      <dgm:spPr/>
      <dgm:t>
        <a:bodyPr/>
        <a:lstStyle/>
        <a:p>
          <a:r>
            <a:rPr lang="en-US"/>
            <a:t>Currently working on setting up our Kubernetes system locally</a:t>
          </a:r>
        </a:p>
      </dgm:t>
    </dgm:pt>
    <dgm:pt modelId="{2DF6D7A1-D95D-4738-9CC4-CD2B4B9B8431}" type="parTrans" cxnId="{999580AC-67E7-41DA-9421-F604BB89275E}">
      <dgm:prSet/>
      <dgm:spPr/>
      <dgm:t>
        <a:bodyPr/>
        <a:lstStyle/>
        <a:p>
          <a:endParaRPr lang="en-US"/>
        </a:p>
      </dgm:t>
    </dgm:pt>
    <dgm:pt modelId="{0E03A167-9D2B-4AA9-850E-CBD261DCD739}" type="sibTrans" cxnId="{999580AC-67E7-41DA-9421-F604BB89275E}">
      <dgm:prSet/>
      <dgm:spPr/>
      <dgm:t>
        <a:bodyPr/>
        <a:lstStyle/>
        <a:p>
          <a:endParaRPr lang="en-US"/>
        </a:p>
      </dgm:t>
    </dgm:pt>
    <dgm:pt modelId="{41514972-D111-412B-B27F-F6415BCF2219}">
      <dgm:prSet/>
      <dgm:spPr/>
      <dgm:t>
        <a:bodyPr/>
        <a:lstStyle/>
        <a:p>
          <a:r>
            <a:rPr lang="en-US"/>
            <a:t>Once configurations are complete, we then move to deploy to AWS EKS</a:t>
          </a:r>
        </a:p>
      </dgm:t>
    </dgm:pt>
    <dgm:pt modelId="{2175CC21-9A16-463B-ACC6-CC41AAF554B8}" type="parTrans" cxnId="{8DF9117D-26AC-44F0-8B15-39883C93E110}">
      <dgm:prSet/>
      <dgm:spPr/>
      <dgm:t>
        <a:bodyPr/>
        <a:lstStyle/>
        <a:p>
          <a:endParaRPr lang="en-US"/>
        </a:p>
      </dgm:t>
    </dgm:pt>
    <dgm:pt modelId="{F714C4CB-E8F7-4FB2-AE49-0E235F81BD8C}" type="sibTrans" cxnId="{8DF9117D-26AC-44F0-8B15-39883C93E110}">
      <dgm:prSet/>
      <dgm:spPr/>
      <dgm:t>
        <a:bodyPr/>
        <a:lstStyle/>
        <a:p>
          <a:endParaRPr lang="en-US"/>
        </a:p>
      </dgm:t>
    </dgm:pt>
    <dgm:pt modelId="{2AC69216-40EF-4A20-8BDA-3E41E6A47D28}" type="pres">
      <dgm:prSet presAssocID="{AD00F2FC-3295-44D6-9F68-E110FA5FC56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33CFB59-4FB2-4CC6-B36C-11DFB45E2172}" type="pres">
      <dgm:prSet presAssocID="{CD8D5148-9587-40B9-B87E-4678906B44F4}" presName="hierRoot1" presStyleCnt="0"/>
      <dgm:spPr/>
    </dgm:pt>
    <dgm:pt modelId="{00148C91-9FAE-4BDE-BFF6-6189E6B546A0}" type="pres">
      <dgm:prSet presAssocID="{CD8D5148-9587-40B9-B87E-4678906B44F4}" presName="composite" presStyleCnt="0"/>
      <dgm:spPr/>
    </dgm:pt>
    <dgm:pt modelId="{5F59F2BF-A6A4-46CC-B86E-6B740214E26D}" type="pres">
      <dgm:prSet presAssocID="{CD8D5148-9587-40B9-B87E-4678906B44F4}" presName="background" presStyleLbl="node0" presStyleIdx="0" presStyleCnt="2"/>
      <dgm:spPr/>
    </dgm:pt>
    <dgm:pt modelId="{128002DD-0722-4438-8974-5CAC2951FDCF}" type="pres">
      <dgm:prSet presAssocID="{CD8D5148-9587-40B9-B87E-4678906B44F4}" presName="text" presStyleLbl="fgAcc0" presStyleIdx="0" presStyleCnt="2">
        <dgm:presLayoutVars>
          <dgm:chPref val="3"/>
        </dgm:presLayoutVars>
      </dgm:prSet>
      <dgm:spPr/>
    </dgm:pt>
    <dgm:pt modelId="{71101107-09E6-4ED6-A1DC-7596BFEAA1D1}" type="pres">
      <dgm:prSet presAssocID="{CD8D5148-9587-40B9-B87E-4678906B44F4}" presName="hierChild2" presStyleCnt="0"/>
      <dgm:spPr/>
    </dgm:pt>
    <dgm:pt modelId="{BB80D31C-4370-4183-81D6-50C07A9757C6}" type="pres">
      <dgm:prSet presAssocID="{41514972-D111-412B-B27F-F6415BCF2219}" presName="hierRoot1" presStyleCnt="0"/>
      <dgm:spPr/>
    </dgm:pt>
    <dgm:pt modelId="{45F27473-3812-4644-B9A5-9719ED284878}" type="pres">
      <dgm:prSet presAssocID="{41514972-D111-412B-B27F-F6415BCF2219}" presName="composite" presStyleCnt="0"/>
      <dgm:spPr/>
    </dgm:pt>
    <dgm:pt modelId="{F5CCB12E-82E5-4339-8666-2F7830EEEA34}" type="pres">
      <dgm:prSet presAssocID="{41514972-D111-412B-B27F-F6415BCF2219}" presName="background" presStyleLbl="node0" presStyleIdx="1" presStyleCnt="2"/>
      <dgm:spPr/>
    </dgm:pt>
    <dgm:pt modelId="{BBCE479A-21F4-449F-89F0-BE7CA0197DDD}" type="pres">
      <dgm:prSet presAssocID="{41514972-D111-412B-B27F-F6415BCF2219}" presName="text" presStyleLbl="fgAcc0" presStyleIdx="1" presStyleCnt="2">
        <dgm:presLayoutVars>
          <dgm:chPref val="3"/>
        </dgm:presLayoutVars>
      </dgm:prSet>
      <dgm:spPr/>
    </dgm:pt>
    <dgm:pt modelId="{B29F9D84-649D-4B97-87AE-B841E414DD63}" type="pres">
      <dgm:prSet presAssocID="{41514972-D111-412B-B27F-F6415BCF2219}" presName="hierChild2" presStyleCnt="0"/>
      <dgm:spPr/>
    </dgm:pt>
  </dgm:ptLst>
  <dgm:cxnLst>
    <dgm:cxn modelId="{34FD3746-D83C-4487-AB61-1DFBC0E33983}" type="presOf" srcId="{CD8D5148-9587-40B9-B87E-4678906B44F4}" destId="{128002DD-0722-4438-8974-5CAC2951FDCF}" srcOrd="0" destOrd="0" presId="urn:microsoft.com/office/officeart/2005/8/layout/hierarchy1"/>
    <dgm:cxn modelId="{8DF9117D-26AC-44F0-8B15-39883C93E110}" srcId="{AD00F2FC-3295-44D6-9F68-E110FA5FC564}" destId="{41514972-D111-412B-B27F-F6415BCF2219}" srcOrd="1" destOrd="0" parTransId="{2175CC21-9A16-463B-ACC6-CC41AAF554B8}" sibTransId="{F714C4CB-E8F7-4FB2-AE49-0E235F81BD8C}"/>
    <dgm:cxn modelId="{54789F7F-CA30-487F-8EFD-408E78D11D97}" type="presOf" srcId="{41514972-D111-412B-B27F-F6415BCF2219}" destId="{BBCE479A-21F4-449F-89F0-BE7CA0197DDD}" srcOrd="0" destOrd="0" presId="urn:microsoft.com/office/officeart/2005/8/layout/hierarchy1"/>
    <dgm:cxn modelId="{999580AC-67E7-41DA-9421-F604BB89275E}" srcId="{AD00F2FC-3295-44D6-9F68-E110FA5FC564}" destId="{CD8D5148-9587-40B9-B87E-4678906B44F4}" srcOrd="0" destOrd="0" parTransId="{2DF6D7A1-D95D-4738-9CC4-CD2B4B9B8431}" sibTransId="{0E03A167-9D2B-4AA9-850E-CBD261DCD739}"/>
    <dgm:cxn modelId="{FE9C41BA-2C1E-4B70-911A-C40E31D0B82F}" type="presOf" srcId="{AD00F2FC-3295-44D6-9F68-E110FA5FC564}" destId="{2AC69216-40EF-4A20-8BDA-3E41E6A47D28}" srcOrd="0" destOrd="0" presId="urn:microsoft.com/office/officeart/2005/8/layout/hierarchy1"/>
    <dgm:cxn modelId="{3D6130A1-C3F7-4C6F-A0DE-08F73E4DF1F3}" type="presParOf" srcId="{2AC69216-40EF-4A20-8BDA-3E41E6A47D28}" destId="{D33CFB59-4FB2-4CC6-B36C-11DFB45E2172}" srcOrd="0" destOrd="0" presId="urn:microsoft.com/office/officeart/2005/8/layout/hierarchy1"/>
    <dgm:cxn modelId="{39265150-1DFD-4827-9FB1-9B71B31E0F14}" type="presParOf" srcId="{D33CFB59-4FB2-4CC6-B36C-11DFB45E2172}" destId="{00148C91-9FAE-4BDE-BFF6-6189E6B546A0}" srcOrd="0" destOrd="0" presId="urn:microsoft.com/office/officeart/2005/8/layout/hierarchy1"/>
    <dgm:cxn modelId="{1556E369-3D08-408F-93A5-62AC8670F7ED}" type="presParOf" srcId="{00148C91-9FAE-4BDE-BFF6-6189E6B546A0}" destId="{5F59F2BF-A6A4-46CC-B86E-6B740214E26D}" srcOrd="0" destOrd="0" presId="urn:microsoft.com/office/officeart/2005/8/layout/hierarchy1"/>
    <dgm:cxn modelId="{465A857B-5D7E-4B27-B496-F56CE9B3AE92}" type="presParOf" srcId="{00148C91-9FAE-4BDE-BFF6-6189E6B546A0}" destId="{128002DD-0722-4438-8974-5CAC2951FDCF}" srcOrd="1" destOrd="0" presId="urn:microsoft.com/office/officeart/2005/8/layout/hierarchy1"/>
    <dgm:cxn modelId="{D2EE56A7-015A-4E09-86F4-915588358A53}" type="presParOf" srcId="{D33CFB59-4FB2-4CC6-B36C-11DFB45E2172}" destId="{71101107-09E6-4ED6-A1DC-7596BFEAA1D1}" srcOrd="1" destOrd="0" presId="urn:microsoft.com/office/officeart/2005/8/layout/hierarchy1"/>
    <dgm:cxn modelId="{5F7BF533-41AB-43BA-BBFF-CB460EEE84B7}" type="presParOf" srcId="{2AC69216-40EF-4A20-8BDA-3E41E6A47D28}" destId="{BB80D31C-4370-4183-81D6-50C07A9757C6}" srcOrd="1" destOrd="0" presId="urn:microsoft.com/office/officeart/2005/8/layout/hierarchy1"/>
    <dgm:cxn modelId="{8C22653E-203F-4C4C-9EA8-2AC82C588496}" type="presParOf" srcId="{BB80D31C-4370-4183-81D6-50C07A9757C6}" destId="{45F27473-3812-4644-B9A5-9719ED284878}" srcOrd="0" destOrd="0" presId="urn:microsoft.com/office/officeart/2005/8/layout/hierarchy1"/>
    <dgm:cxn modelId="{ADB7DFEA-5ACC-4600-AE91-544330F232C8}" type="presParOf" srcId="{45F27473-3812-4644-B9A5-9719ED284878}" destId="{F5CCB12E-82E5-4339-8666-2F7830EEEA34}" srcOrd="0" destOrd="0" presId="urn:microsoft.com/office/officeart/2005/8/layout/hierarchy1"/>
    <dgm:cxn modelId="{AD9D2726-94D7-4FE6-9C1C-27B859A8896B}" type="presParOf" srcId="{45F27473-3812-4644-B9A5-9719ED284878}" destId="{BBCE479A-21F4-449F-89F0-BE7CA0197DDD}" srcOrd="1" destOrd="0" presId="urn:microsoft.com/office/officeart/2005/8/layout/hierarchy1"/>
    <dgm:cxn modelId="{B99C7855-321B-47D8-A530-EEFE47ACDE18}" type="presParOf" srcId="{BB80D31C-4370-4183-81D6-50C07A9757C6}" destId="{B29F9D84-649D-4B97-87AE-B841E414DD6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86B8ED-11A3-4D4D-8901-6EF6685B561A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Admin user functionality added</a:t>
          </a:r>
        </a:p>
      </dsp:txBody>
      <dsp:txXfrm>
        <a:off x="1748064" y="2975"/>
        <a:ext cx="3342605" cy="2005563"/>
      </dsp:txXfrm>
    </dsp:sp>
    <dsp:sp modelId="{D0ADD1A3-5494-4523-9C5B-0B34190244AE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Can view all studies </a:t>
          </a:r>
        </a:p>
      </dsp:txBody>
      <dsp:txXfrm>
        <a:off x="5424930" y="2975"/>
        <a:ext cx="3342605" cy="2005563"/>
      </dsp:txXfrm>
    </dsp:sp>
    <dsp:sp modelId="{EC6F6424-8AD3-4546-A967-3D2B8FA7FD2A}">
      <dsp:nvSpPr>
        <dsp:cNvPr id="0" name=""/>
        <dsp:cNvSpPr/>
      </dsp:nvSpPr>
      <dsp:spPr>
        <a:xfrm>
          <a:off x="3586497" y="2342799"/>
          <a:ext cx="3342605" cy="2005563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Filter studies by hospital or provider</a:t>
          </a:r>
        </a:p>
      </dsp:txBody>
      <dsp:txXfrm>
        <a:off x="3586497" y="2342799"/>
        <a:ext cx="3342605" cy="20055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60027B-E825-4683-9BC6-0173237DC247}">
      <dsp:nvSpPr>
        <dsp:cNvPr id="0" name=""/>
        <dsp:cNvSpPr/>
      </dsp:nvSpPr>
      <dsp:spPr>
        <a:xfrm>
          <a:off x="0" y="1805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AF95B5-7C2F-46C2-8FDE-C8478E2AF734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C69399-9EF1-40EC-AF4F-736D681D741F}">
      <dsp:nvSpPr>
        <dsp:cNvPr id="0" name=""/>
        <dsp:cNvSpPr/>
      </dsp:nvSpPr>
      <dsp:spPr>
        <a:xfrm>
          <a:off x="1057183" y="1805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During sign-up, users select the role and organization they belong to</a:t>
          </a:r>
        </a:p>
      </dsp:txBody>
      <dsp:txXfrm>
        <a:off x="1057183" y="1805"/>
        <a:ext cx="9458416" cy="915310"/>
      </dsp:txXfrm>
    </dsp:sp>
    <dsp:sp modelId="{AE4D8E54-1BDC-4BC9-A976-13432B3F4154}">
      <dsp:nvSpPr>
        <dsp:cNvPr id="0" name=""/>
        <dsp:cNvSpPr/>
      </dsp:nvSpPr>
      <dsp:spPr>
        <a:xfrm>
          <a:off x="0" y="1145944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0442E9-3D9C-4F3E-B6F6-C3F58A1286FD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EE9BD0-3C77-4200-8C86-0836BD73D65B}">
      <dsp:nvSpPr>
        <dsp:cNvPr id="0" name=""/>
        <dsp:cNvSpPr/>
      </dsp:nvSpPr>
      <dsp:spPr>
        <a:xfrm>
          <a:off x="1057183" y="1145944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Users are now associated with a hospital or provider organization</a:t>
          </a:r>
        </a:p>
      </dsp:txBody>
      <dsp:txXfrm>
        <a:off x="1057183" y="1145944"/>
        <a:ext cx="9458416" cy="915310"/>
      </dsp:txXfrm>
    </dsp:sp>
    <dsp:sp modelId="{DA008362-63A7-42ED-966D-46B8133BCD95}">
      <dsp:nvSpPr>
        <dsp:cNvPr id="0" name=""/>
        <dsp:cNvSpPr/>
      </dsp:nvSpPr>
      <dsp:spPr>
        <a:xfrm>
          <a:off x="0" y="2290082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C6E53C-5480-4B41-BF5C-92F6A03AFBA3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3513EB-AA60-4BAD-9A5D-7F04E6B19988}">
      <dsp:nvSpPr>
        <dsp:cNvPr id="0" name=""/>
        <dsp:cNvSpPr/>
      </dsp:nvSpPr>
      <dsp:spPr>
        <a:xfrm>
          <a:off x="1057183" y="2290082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Studies are associated with hospitals and providers instead of users</a:t>
          </a:r>
        </a:p>
      </dsp:txBody>
      <dsp:txXfrm>
        <a:off x="1057183" y="2290082"/>
        <a:ext cx="9458416" cy="915310"/>
      </dsp:txXfrm>
    </dsp:sp>
    <dsp:sp modelId="{666529C3-21ED-41AD-922D-D82F353AA3D2}">
      <dsp:nvSpPr>
        <dsp:cNvPr id="0" name=""/>
        <dsp:cNvSpPr/>
      </dsp:nvSpPr>
      <dsp:spPr>
        <a:xfrm>
          <a:off x="0" y="3434221"/>
          <a:ext cx="105156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F25BAD-8558-4191-8939-998F1BC489E8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BE747B-6FAB-498F-A380-0035AE2466F8}">
      <dsp:nvSpPr>
        <dsp:cNvPr id="0" name=""/>
        <dsp:cNvSpPr/>
      </dsp:nvSpPr>
      <dsp:spPr>
        <a:xfrm>
          <a:off x="1057183" y="3434221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Users can now view all studies associated with their organization</a:t>
          </a:r>
        </a:p>
      </dsp:txBody>
      <dsp:txXfrm>
        <a:off x="1057183" y="3434221"/>
        <a:ext cx="9458416" cy="915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F0A24B-E52E-4305-BC0B-F959AD1499D2}">
      <dsp:nvSpPr>
        <dsp:cNvPr id="0" name=""/>
        <dsp:cNvSpPr/>
      </dsp:nvSpPr>
      <dsp:spPr>
        <a:xfrm>
          <a:off x="0" y="1080567"/>
          <a:ext cx="2957512" cy="18780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B04C0E3-8045-4DC6-8AF1-2443482AB781}">
      <dsp:nvSpPr>
        <dsp:cNvPr id="0" name=""/>
        <dsp:cNvSpPr/>
      </dsp:nvSpPr>
      <dsp:spPr>
        <a:xfrm>
          <a:off x="328612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All modules of our full system are dockerized</a:t>
          </a:r>
        </a:p>
      </dsp:txBody>
      <dsp:txXfrm>
        <a:off x="383617" y="1447754"/>
        <a:ext cx="2847502" cy="1768010"/>
      </dsp:txXfrm>
    </dsp:sp>
    <dsp:sp modelId="{947EA27A-7146-4D54-AEB3-213EFB59C9D6}">
      <dsp:nvSpPr>
        <dsp:cNvPr id="0" name=""/>
        <dsp:cNvSpPr/>
      </dsp:nvSpPr>
      <dsp:spPr>
        <a:xfrm>
          <a:off x="3614737" y="1080567"/>
          <a:ext cx="2957512" cy="18780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9196E60-5AA4-4E90-82D6-98A610903974}">
      <dsp:nvSpPr>
        <dsp:cNvPr id="0" name=""/>
        <dsp:cNvSpPr/>
      </dsp:nvSpPr>
      <dsp:spPr>
        <a:xfrm>
          <a:off x="3943350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Frontend, backend, database, orthancs, study_agent, brainmask tool</a:t>
          </a:r>
        </a:p>
      </dsp:txBody>
      <dsp:txXfrm>
        <a:off x="3998355" y="1447754"/>
        <a:ext cx="2847502" cy="1768010"/>
      </dsp:txXfrm>
    </dsp:sp>
    <dsp:sp modelId="{FA487DF2-F6BE-4AA9-9D13-2722DB2868E9}">
      <dsp:nvSpPr>
        <dsp:cNvPr id="0" name=""/>
        <dsp:cNvSpPr/>
      </dsp:nvSpPr>
      <dsp:spPr>
        <a:xfrm>
          <a:off x="7229475" y="1080567"/>
          <a:ext cx="2957512" cy="18780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74521B-16E9-4709-AE84-75966DA6465A}">
      <dsp:nvSpPr>
        <dsp:cNvPr id="0" name=""/>
        <dsp:cNvSpPr/>
      </dsp:nvSpPr>
      <dsp:spPr>
        <a:xfrm>
          <a:off x="7558087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Docker compose is used to test system locally</a:t>
          </a:r>
        </a:p>
      </dsp:txBody>
      <dsp:txXfrm>
        <a:off x="7613092" y="1447754"/>
        <a:ext cx="2847502" cy="17680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59F2BF-A6A4-46CC-B86E-6B740214E26D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8002DD-0722-4438-8974-5CAC2951FDCF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Currently working on setting up our Kubernetes system locally</a:t>
          </a:r>
        </a:p>
      </dsp:txBody>
      <dsp:txXfrm>
        <a:off x="696297" y="538547"/>
        <a:ext cx="4171627" cy="2590157"/>
      </dsp:txXfrm>
    </dsp:sp>
    <dsp:sp modelId="{F5CCB12E-82E5-4339-8666-2F7830EEEA34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CE479A-21F4-449F-89F0-BE7CA0197DDD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Once configurations are complete, we then move to deploy to AWS EKS</a:t>
          </a:r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7336B7-764C-AE80-E652-2B221672D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  <a:ea typeface="Calibri Light"/>
                <a:cs typeface="Calibri Light"/>
              </a:rPr>
              <a:t>002_ImagePro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103C2-DA55-CBF1-16E2-FF86A58C3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68207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tx2"/>
                </a:solidFill>
                <a:ea typeface="Calibri"/>
                <a:cs typeface="Calibri"/>
              </a:rPr>
              <a:t>Zach, Ivan, Michal, Audrey</a:t>
            </a:r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665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21E9407-FA61-8652-3E33-FCA61D9A91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4282" r="9085" b="164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99BFB-DD50-1D78-9EDE-94DC18C1A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Admin Dashboard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C7B7C0-A91A-6330-C2C1-BD623A855B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83402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847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4868B-912A-10AE-2FC5-D9559FA9A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New Sign-up Functionality and Views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78D961-0EEF-31A8-4679-2DDEA44AF07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4587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_4_7">
            <a:hlinkClick r:id="" action="ppaction://media"/>
            <a:extLst>
              <a:ext uri="{FF2B5EF4-FFF2-40B4-BE49-F238E27FC236}">
                <a16:creationId xmlns:a16="http://schemas.microsoft.com/office/drawing/2014/main" id="{BF464052-5BDA-2B1F-AA9F-B0C76CCAD9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6" y="4399"/>
            <a:ext cx="12170994" cy="685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3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7593BA-C800-00EE-07AD-AACBB78BA7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2740" r="9085" b="6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C89DE5-8179-0465-A887-7B165C527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ea typeface="Calibri Light"/>
                <a:cs typeface="Calibri Light"/>
              </a:rPr>
              <a:t>System Containerization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E90D07-2060-8F02-B471-1FD30DC716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83066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98258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EA87C-43A0-14A2-3057-337AE1014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>
                <a:ea typeface="Calibri Light"/>
                <a:cs typeface="Calibri Light"/>
              </a:rPr>
              <a:t>Next Steps: Kubernetes</a:t>
            </a:r>
            <a:endParaRPr lang="en-US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F7F886-4F6B-059E-C351-719AC308B6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3329654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7115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002_ImagePro DEMO</vt:lpstr>
      <vt:lpstr>Admin Dashboard</vt:lpstr>
      <vt:lpstr>New Sign-up Functionality and Views</vt:lpstr>
      <vt:lpstr>PowerPoint Presentation</vt:lpstr>
      <vt:lpstr>System Containerization</vt:lpstr>
      <vt:lpstr>Next Steps: Kubernetes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2013-07-15T20:26:40Z</dcterms:created>
  <dcterms:modified xsi:type="dcterms:W3CDTF">2024-04-08T15:51:12Z</dcterms:modified>
</cp:coreProperties>
</file>

<file path=docProps/thumbnail.jpeg>
</file>